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«Бадамша мектеп-бөбекжай-бақшасы»КММ</a:t>
            </a:r>
            <a:br>
              <a:rPr lang="kk-K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АНАЛАР  КЛУБЫ 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7F08D-9299-49CE-A35A-1DA50940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89857"/>
            <a:ext cx="4032448" cy="4023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20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9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4" b="41220"/>
          <a:stretch/>
        </p:blipFill>
        <p:spPr bwMode="auto">
          <a:xfrm>
            <a:off x="539552" y="3933056"/>
            <a:ext cx="3816424" cy="267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 b="38845"/>
          <a:stretch/>
        </p:blipFill>
        <p:spPr bwMode="auto">
          <a:xfrm>
            <a:off x="3059832" y="1106707"/>
            <a:ext cx="2821511" cy="269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 b="42775"/>
          <a:stretch/>
        </p:blipFill>
        <p:spPr bwMode="auto">
          <a:xfrm>
            <a:off x="5428394" y="3832627"/>
            <a:ext cx="2903543" cy="2692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25607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«Какая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она:современная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женщина ХХІ века?»</a:t>
            </a:r>
          </a:p>
        </p:txBody>
      </p:sp>
    </p:spTree>
    <p:extLst>
      <p:ext uri="{BB962C8B-B14F-4D97-AF65-F5344CB8AC3E}">
        <p14:creationId xmlns:p14="http://schemas.microsoft.com/office/powerpoint/2010/main" val="180324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"Законы нравственности – часть культуры общества"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b="38575"/>
          <a:stretch/>
        </p:blipFill>
        <p:spPr bwMode="auto">
          <a:xfrm>
            <a:off x="1899966" y="1268761"/>
            <a:ext cx="5264322" cy="512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0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Профилактическое мероприятие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 без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насилия,без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тревог и слез»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5294"/>
            <a:ext cx="3809396" cy="2857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23706"/>
          <a:stretch/>
        </p:blipFill>
        <p:spPr bwMode="auto">
          <a:xfrm>
            <a:off x="2993039" y="4365104"/>
            <a:ext cx="3694717" cy="2360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16700"/>
          <a:stretch/>
        </p:blipFill>
        <p:spPr bwMode="auto">
          <a:xfrm>
            <a:off x="4730417" y="1484784"/>
            <a:ext cx="390904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8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Заседание клуба матерей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3" b="50947"/>
          <a:stretch/>
        </p:blipFill>
        <p:spPr bwMode="auto">
          <a:xfrm>
            <a:off x="827584" y="1772816"/>
            <a:ext cx="7056784" cy="4185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9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Фотовыставка «Любимые национальные  блюда  моей семьи»</a:t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16757" r="-1" b="32168"/>
          <a:stretch/>
        </p:blipFill>
        <p:spPr bwMode="auto">
          <a:xfrm>
            <a:off x="331796" y="1412776"/>
            <a:ext cx="2728036" cy="27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2" b="31091"/>
          <a:stretch/>
        </p:blipFill>
        <p:spPr bwMode="auto">
          <a:xfrm>
            <a:off x="5440509" y="1124744"/>
            <a:ext cx="292824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8" b="18850"/>
          <a:stretch/>
        </p:blipFill>
        <p:spPr bwMode="auto">
          <a:xfrm>
            <a:off x="3131840" y="3645024"/>
            <a:ext cx="2616739" cy="304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08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1176" b="45132"/>
          <a:stretch/>
        </p:blipFill>
        <p:spPr bwMode="auto">
          <a:xfrm>
            <a:off x="390987" y="1052736"/>
            <a:ext cx="4125889" cy="281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74049"/>
            <a:ext cx="449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«Девушка –будущее нации»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2" b="19664"/>
          <a:stretch/>
        </p:blipFill>
        <p:spPr bwMode="auto">
          <a:xfrm>
            <a:off x="5004048" y="1001541"/>
            <a:ext cx="3241849" cy="347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320716" y="46629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Фотовыставка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«Подарок своими руками к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73130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«Бадамша мектеп-бөбекжай-бақшасы»КММ   АНАЛАР  КЛУБЫ </vt:lpstr>
      <vt:lpstr>Презентация PowerPoint</vt:lpstr>
      <vt:lpstr> </vt:lpstr>
      <vt:lpstr>"Законы нравственности – часть культуры общества"</vt:lpstr>
      <vt:lpstr> Профилактическое мероприятие «Мир без насилия,без тревог и слез» </vt:lpstr>
      <vt:lpstr>Заседание клуба матерей </vt:lpstr>
      <vt:lpstr>Фотовыставка «Любимые национальные  блюда  моей семьи»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6</cp:revision>
  <dcterms:created xsi:type="dcterms:W3CDTF">2023-12-07T18:12:31Z</dcterms:created>
  <dcterms:modified xsi:type="dcterms:W3CDTF">2023-12-08T04:55:31Z</dcterms:modified>
</cp:coreProperties>
</file>