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8" r:id="rId2"/>
    <p:sldId id="270" r:id="rId3"/>
    <p:sldId id="269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88640"/>
            <a:ext cx="7920880" cy="856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kk-KZ" sz="2400" b="1" kern="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 «Бадамша мектеп – бөбекжай - бақшасы» КММ</a:t>
            </a:r>
            <a:endParaRPr lang="ru-RU" sz="2400" kern="100" dirty="0">
              <a:solidFill>
                <a:srgbClr val="FF0000"/>
              </a:solidFill>
              <a:latin typeface="Calibri"/>
              <a:ea typeface="Calibri"/>
              <a:cs typeface="Times New Roman"/>
            </a:endParaRPr>
          </a:p>
          <a:p>
            <a:pPr algn="ctr"/>
            <a:r>
              <a:rPr lang="kk-KZ" sz="2400" b="1" kern="0" dirty="0">
                <a:solidFill>
                  <a:srgbClr val="FF0000"/>
                </a:solidFill>
                <a:latin typeface="Times New Roman"/>
                <a:ea typeface="Times New Roman"/>
              </a:rPr>
              <a:t>Балалардың жетістіктері </a:t>
            </a:r>
            <a:endParaRPr lang="ru-RU" sz="2400" dirty="0">
              <a:solidFill>
                <a:srgbClr val="FF000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7920423"/>
              </p:ext>
            </p:extLst>
          </p:nvPr>
        </p:nvGraphicFramePr>
        <p:xfrm>
          <a:off x="539551" y="1052737"/>
          <a:ext cx="8280920" cy="56619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00201"/>
                <a:gridCol w="4824536"/>
                <a:gridCol w="1656183"/>
              </a:tblGrid>
              <a:tr h="36003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Тобы</a:t>
                      </a:r>
                      <a:endParaRPr lang="ru-RU" sz="2000" b="1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48" marR="366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Сайыс атауы</a:t>
                      </a:r>
                      <a:endParaRPr lang="ru-RU" sz="2000" b="1" kern="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48" marR="366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Орын </a:t>
                      </a:r>
                      <a:endParaRPr lang="ru-RU" sz="2000" b="1" kern="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48" marR="36648" marT="0" marB="0"/>
                </a:tc>
              </a:tr>
              <a:tr h="117931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«Айжұлдыз» ортаңғы тобы</a:t>
                      </a:r>
                      <a:endParaRPr lang="ru-RU" sz="2000" b="1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48" marR="366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«Айналайын Астанам»</a:t>
                      </a:r>
                      <a:endParaRPr lang="ru-RU" sz="2000" b="1" kern="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Республикалық байқау </a:t>
                      </a:r>
                      <a:r>
                        <a:rPr lang="kk-KZ" sz="2000" b="1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2023ж</a:t>
                      </a:r>
                      <a:endParaRPr lang="ru-RU" sz="2000" b="1" kern="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«Ғажайып әлем» облыстық шығармашылық </a:t>
                      </a:r>
                      <a:r>
                        <a:rPr lang="kk-KZ" sz="2000" b="1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байқауы</a:t>
                      </a:r>
                      <a:r>
                        <a:rPr lang="ru-RU" sz="2000" b="1" kern="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kk-KZ" sz="2000" b="1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2024ж</a:t>
                      </a:r>
                      <a:endParaRPr lang="ru-RU" sz="2000" b="1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48" marR="366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жәрежелі </a:t>
                      </a:r>
                      <a:endParaRPr lang="ru-RU" sz="2000" b="1" kern="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диплом </a:t>
                      </a:r>
                      <a:endParaRPr lang="ru-RU" sz="2000" b="1" kern="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2000" b="1" kern="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Сертификат</a:t>
                      </a:r>
                      <a:endParaRPr lang="ru-RU" sz="2000" b="1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48" marR="36648" marT="0" marB="0"/>
                </a:tc>
              </a:tr>
              <a:tr h="29482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«Айжұлдыз» ортаңғы тобы</a:t>
                      </a:r>
                      <a:endParaRPr lang="ru-RU" sz="2000" b="1" kern="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48" marR="366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«Балапан</a:t>
                      </a:r>
                      <a:r>
                        <a:rPr lang="ru-RU" sz="2000" b="1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kk-KZ" sz="2000" b="1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бояулар әлемі»</a:t>
                      </a:r>
                      <a:endParaRPr lang="ru-RU" sz="2000" b="1" kern="10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2023ж</a:t>
                      </a:r>
                      <a:endParaRPr lang="ru-RU" sz="2000" b="1" kern="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48" marR="366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 дәрежелі диплом</a:t>
                      </a:r>
                      <a:endParaRPr lang="ru-RU" sz="2000" b="1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48" marR="36648" marT="0" marB="0"/>
                </a:tc>
              </a:tr>
              <a:tr h="132470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«Айжұлдыз» ортаңғы тобы</a:t>
                      </a:r>
                      <a:endParaRPr lang="ru-RU" sz="2000" b="1" kern="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48" marR="366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«Тәуелсіз елдің ұланымыз» облыстық сурет байқауы </a:t>
                      </a:r>
                      <a:r>
                        <a:rPr lang="kk-KZ" sz="2000" b="1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2023ж</a:t>
                      </a:r>
                      <a:endParaRPr lang="ru-RU" sz="2000" b="1" kern="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«Шығармашылық шеберхана» </a:t>
                      </a:r>
                      <a:endParaRPr lang="ru-RU" sz="2000" b="1" kern="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Республикалық қол өнер </a:t>
                      </a:r>
                      <a:r>
                        <a:rPr lang="kk-KZ" sz="2000" b="1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байқауы</a:t>
                      </a:r>
                      <a:r>
                        <a:rPr lang="ru-RU" sz="2000" b="1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kk-KZ" sz="2000" b="1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2024ж</a:t>
                      </a:r>
                      <a:endParaRPr lang="ru-RU" sz="2000" b="1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48" marR="366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дәрежелі </a:t>
                      </a:r>
                      <a:endParaRPr lang="kk-KZ" sz="2000" b="1" kern="1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диплом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дәрежелі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диплом</a:t>
                      </a:r>
                      <a:endParaRPr lang="ru-RU" sz="2000" b="1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48" marR="36648" marT="0" marB="0"/>
                </a:tc>
              </a:tr>
              <a:tr h="5896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«Айжұлдыз» ортаңғы тобы</a:t>
                      </a:r>
                      <a:endParaRPr lang="ru-RU" sz="2000" b="1" kern="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48" marR="366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2000" b="1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Тәуелсіз</a:t>
                      </a:r>
                      <a:r>
                        <a:rPr lang="ru-RU" sz="2000" b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елдің</a:t>
                      </a:r>
                      <a:r>
                        <a:rPr lang="ru-RU" sz="2000" b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ұланымыз</a:t>
                      </a:r>
                      <a:r>
                        <a:rPr lang="ru-RU" sz="2000" b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2000" b="1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облыстық</a:t>
                      </a:r>
                      <a:r>
                        <a:rPr lang="ru-RU" sz="2000" b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сурет</a:t>
                      </a:r>
                      <a:r>
                        <a:rPr lang="ru-RU" sz="2000" b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байқауы</a:t>
                      </a:r>
                      <a:r>
                        <a:rPr lang="ru-RU" sz="2000" b="1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2000" b="1" kern="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2023ж</a:t>
                      </a:r>
                      <a:endParaRPr lang="ru-RU" sz="2000" b="1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48" marR="366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</a:t>
                      </a:r>
                      <a:r>
                        <a:rPr lang="kk-KZ" sz="2000" b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ru-RU" sz="2000" b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дәрежелі</a:t>
                      </a:r>
                      <a:r>
                        <a:rPr lang="ru-RU" sz="2000" b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диплом</a:t>
                      </a:r>
                      <a:endParaRPr lang="ru-RU" sz="2000" b="1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48" marR="36648" marT="0" marB="0"/>
                </a:tc>
              </a:tr>
              <a:tr h="71588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«Айжұлдыз» ортаңғы тобы</a:t>
                      </a:r>
                      <a:endParaRPr lang="ru-RU" sz="2000" b="1" kern="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48" marR="366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2000" b="1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Ғажайып</a:t>
                      </a:r>
                      <a:r>
                        <a:rPr lang="ru-RU" sz="2000" b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әлем</a:t>
                      </a:r>
                      <a:r>
                        <a:rPr lang="ru-RU" sz="2000" b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2000" b="1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облыстық</a:t>
                      </a:r>
                      <a:r>
                        <a:rPr lang="ru-RU" sz="2000" b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шығармашылық</a:t>
                      </a:r>
                      <a:r>
                        <a:rPr lang="ru-RU" sz="2000" b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байқауы</a:t>
                      </a:r>
                      <a:r>
                        <a:rPr lang="ru-RU" sz="2000" b="1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2000" b="1" kern="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2024ж</a:t>
                      </a:r>
                      <a:endParaRPr lang="ru-RU" sz="2000" b="1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48" marR="366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kk-KZ" sz="2000" b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Мақтау қағазы </a:t>
                      </a:r>
                      <a:endParaRPr lang="ru-RU" sz="2000" b="1" kern="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6648" marR="36648" marT="0" marB="0"/>
                </a:tc>
              </a:tr>
              <a:tr h="58965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«Айжұлдыз» ортаңғы тобы</a:t>
                      </a:r>
                      <a:endParaRPr lang="ru-RU" sz="2000" b="1" kern="1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48" marR="366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2000" b="1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Ғажайып</a:t>
                      </a:r>
                      <a:r>
                        <a:rPr lang="ru-RU" sz="2000" b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әлем</a:t>
                      </a:r>
                      <a:r>
                        <a:rPr lang="ru-RU" sz="2000" b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2000" b="1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облыстық</a:t>
                      </a:r>
                      <a:r>
                        <a:rPr lang="ru-RU" sz="2000" b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шығармашылық</a:t>
                      </a:r>
                      <a:r>
                        <a:rPr lang="ru-RU" sz="2000" b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байқауы</a:t>
                      </a:r>
                      <a:r>
                        <a:rPr lang="ru-RU" sz="2000" b="1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2000" b="1" kern="1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2000" b="1" kern="1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2024ж</a:t>
                      </a:r>
                      <a:endParaRPr lang="ru-RU" sz="2000" b="1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48" marR="3664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 </a:t>
                      </a:r>
                      <a:r>
                        <a:rPr lang="ru-RU" sz="2000" b="1" kern="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дәрежелі</a:t>
                      </a:r>
                      <a:r>
                        <a:rPr lang="ru-RU" sz="2000" b="1" kern="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диплом</a:t>
                      </a:r>
                      <a:endParaRPr lang="ru-RU" sz="2000" b="1" kern="1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6648" marR="3664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471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abwe\Desktop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7604" y="-279412"/>
            <a:ext cx="244827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abwe\Desktop\2024-10-31_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664"/>
            <a:ext cx="374441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abwe\Desktop\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3960440" cy="356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abwe\Desktop\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08235" y="2605687"/>
            <a:ext cx="3871944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162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abwe\Desktop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75458" y="-244384"/>
            <a:ext cx="2731469" cy="402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Labwe\Desktop\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78473" y="-101809"/>
            <a:ext cx="273147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abwe\Desktop\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80200" y="2807454"/>
            <a:ext cx="3461220" cy="4118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Labwe\Desktop\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52552" y="2801444"/>
            <a:ext cx="3168351" cy="399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3859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226</TotalTime>
  <Words>136</Words>
  <Application>Microsoft Office PowerPoint</Application>
  <PresentationFormat>Экран (4:3)</PresentationFormat>
  <Paragraphs>34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Волна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Labwe</dc:creator>
  <cp:lastModifiedBy>Labwe</cp:lastModifiedBy>
  <cp:revision>19</cp:revision>
  <dcterms:created xsi:type="dcterms:W3CDTF">2024-10-30T04:14:53Z</dcterms:created>
  <dcterms:modified xsi:type="dcterms:W3CDTF">2024-11-20T07:18:32Z</dcterms:modified>
</cp:coreProperties>
</file>