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28" r:id="rId2"/>
    <p:sldId id="327" r:id="rId3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951" autoAdjust="0"/>
  </p:normalViewPr>
  <p:slideViewPr>
    <p:cSldViewPr>
      <p:cViewPr varScale="1">
        <p:scale>
          <a:sx n="79" d="100"/>
          <a:sy n="79" d="100"/>
        </p:scale>
        <p:origin x="1546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6" cy="72006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6D490E-E8A1-4620-B092-C75832E8ADC6}" type="datetimeFigureOut">
              <a:rPr lang="ru-RU" smtClean="0"/>
              <a:t>11.06.2024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AA3095-49CC-4900-88D9-8E3D5F6F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668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6/11/2024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2CCD98-317A-48B3-9B54-0F97043283DC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6/11/2024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883CF8-B1BA-4B5F-A736-BA7FE7E2177B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38138"/>
            <a:ext cx="2057400" cy="57880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38138"/>
            <a:ext cx="6019800" cy="57880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6/11/2024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DBC3D8-28EA-4BE4-A110-1109FC44BE1A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12525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164138" y="6249988"/>
            <a:ext cx="3786187" cy="365125"/>
          </a:xfrm>
        </p:spPr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6/11/2024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3675" y="6249988"/>
            <a:ext cx="3786188" cy="36512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990975" y="6249988"/>
            <a:ext cx="1162050" cy="365125"/>
          </a:xfrm>
        </p:spPr>
        <p:txBody>
          <a:bodyPr/>
          <a:lstStyle>
            <a:lvl1pPr>
              <a:defRPr/>
            </a:lvl1pPr>
          </a:lstStyle>
          <a:p>
            <a:fld id="{CD7B64A7-466F-47F2-BC70-86F8A09AE2BD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6/11/2024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36852-7588-40F1-B378-2A6DF23BFC48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6/11/2024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3787B-E58D-437D-B851-FD21840DFD1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1538" y="2674938"/>
            <a:ext cx="3627437" cy="3451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375" y="2674938"/>
            <a:ext cx="3629025" cy="3451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6/11/2024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1967EA-C197-433B-A8CC-090FCCFD55F6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6/11/2024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846AF-086B-4A03-B4BD-BAB39443D20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6/11/2024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998540-225C-49CA-ADCC-F42B4FC30980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6/11/2024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00948-A0BB-4C04-A0D7-6C22AEFBDC74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6/11/2024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09B4E-2DFA-457F-BDA9-7C119AF986B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6/11/2024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B01369-F28E-43E3-BD2D-51BC37B0A0F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ounded Rectangle 13"/>
          <p:cNvSpPr>
            <a:spLocks noChangeArrowheads="1"/>
          </p:cNvSpPr>
          <p:nvPr/>
        </p:nvSpPr>
        <p:spPr bwMode="auto">
          <a:xfrm>
            <a:off x="228600" y="228600"/>
            <a:ext cx="8696325" cy="2468563"/>
          </a:xfrm>
          <a:prstGeom prst="roundRect">
            <a:avLst>
              <a:gd name="adj" fmla="val 3361"/>
            </a:avLst>
          </a:prstGeom>
          <a:gradFill rotWithShape="1">
            <a:gsLst>
              <a:gs pos="0">
                <a:srgbClr val="0293E0"/>
              </a:gs>
              <a:gs pos="89999">
                <a:srgbClr val="81D2FE"/>
              </a:gs>
              <a:gs pos="100000">
                <a:srgbClr val="81D2FE"/>
              </a:gs>
            </a:gsLst>
            <a:lin ang="5400000" scaled="1"/>
          </a:gradFill>
          <a:ln w="15875" cap="flat" cmpd="sng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ru-RU">
              <a:solidFill>
                <a:srgbClr val="FFFFFF"/>
              </a:solidFill>
              <a:ea typeface="Candara" pitchFamily="34" charset="0"/>
              <a:cs typeface="Candara" pitchFamily="34" charset="0"/>
              <a:sym typeface="Candara" pitchFamily="34" charset="0"/>
            </a:endParaRPr>
          </a:p>
        </p:txBody>
      </p:sp>
      <p:grpSp>
        <p:nvGrpSpPr>
          <p:cNvPr id="1027" name="Group 15"/>
          <p:cNvGrpSpPr>
            <a:grpSpLocks/>
          </p:cNvGrpSpPr>
          <p:nvPr/>
        </p:nvGrpSpPr>
        <p:grpSpPr bwMode="auto">
          <a:xfrm>
            <a:off x="211138" y="1679575"/>
            <a:ext cx="8723312" cy="1330325"/>
            <a:chOff x="0" y="0"/>
            <a:chExt cx="13027839" cy="1892300"/>
          </a:xfrm>
        </p:grpSpPr>
        <p:sp>
          <p:nvSpPr>
            <p:cNvPr id="1028" name="Freeform 14"/>
            <p:cNvSpPr>
              <a:spLocks noChangeArrowheads="1"/>
            </p:cNvSpPr>
            <p:nvPr/>
          </p:nvSpPr>
          <p:spPr bwMode="auto">
            <a:xfrm>
              <a:off x="8715376" y="206375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706"/>
                <a:gd name="T172" fmla="*/ 0 h 640"/>
                <a:gd name="T173" fmla="*/ 2706 w 2706"/>
                <a:gd name="T174" fmla="*/ 640 h 64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rgbClr val="C6E7FC">
                <a:alpha val="28999"/>
              </a:srgbClr>
            </a:solidFill>
            <a:ln w="9525" cmpd="sng">
              <a:noFill/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>
          <p:nvSpPr>
            <p:cNvPr id="1029" name="Freeform 18"/>
            <p:cNvSpPr>
              <a:spLocks noChangeArrowheads="1"/>
            </p:cNvSpPr>
            <p:nvPr/>
          </p:nvSpPr>
          <p:spPr bwMode="auto">
            <a:xfrm>
              <a:off x="3595688" y="23812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216"/>
                <a:gd name="T109" fmla="*/ 0 h 762"/>
                <a:gd name="T110" fmla="*/ 5216 w 5216"/>
                <a:gd name="T111" fmla="*/ 762 h 76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rgbClr val="C6E7FC">
                <a:alpha val="37999"/>
              </a:srgbClr>
            </a:solidFill>
            <a:ln w="9525" cmpd="sng">
              <a:noFill/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>
          <p:nvSpPr>
            <p:cNvPr id="1030" name="Freeform 22"/>
            <p:cNvSpPr>
              <a:spLocks noChangeArrowheads="1"/>
            </p:cNvSpPr>
            <p:nvPr/>
          </p:nvSpPr>
          <p:spPr bwMode="auto">
            <a:xfrm>
              <a:off x="3908426" y="41275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144"/>
                <a:gd name="T94" fmla="*/ 0 h 694"/>
                <a:gd name="T95" fmla="*/ 5144 w 5144"/>
                <a:gd name="T96" fmla="*/ 694 h 69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 cmpd="sng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>
          <p:nvSpPr>
            <p:cNvPr id="1031" name="Freeform 26"/>
            <p:cNvSpPr>
              <a:spLocks noChangeArrowheads="1"/>
            </p:cNvSpPr>
            <p:nvPr/>
          </p:nvSpPr>
          <p:spPr bwMode="auto">
            <a:xfrm>
              <a:off x="8061326" y="22225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112"/>
                <a:gd name="T61" fmla="*/ 0 h 584"/>
                <a:gd name="T62" fmla="*/ 3112 w 3112"/>
                <a:gd name="T63" fmla="*/ 584 h 58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 cmpd="sng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 useBgFill="1">
          <p:nvSpPr>
            <p:cNvPr id="1032" name="Freeform 10"/>
            <p:cNvSpPr>
              <a:spLocks noChangeArrowheads="1"/>
            </p:cNvSpPr>
            <p:nvPr/>
          </p:nvSpPr>
          <p:spPr bwMode="auto">
            <a:xfrm>
              <a:off x="0" y="0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8196"/>
                <a:gd name="T109" fmla="*/ 0 h 1192"/>
                <a:gd name="T110" fmla="*/ 8196 w 8196"/>
                <a:gd name="T111" fmla="*/ 1192 h 119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 cmpd="sng">
              <a:noFill/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</p:grpSp>
      <p:sp>
        <p:nvSpPr>
          <p:cNvPr id="1033" name="Title Placehold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 cmpd="sng">
            <a:noFill/>
            <a:bevel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zh-CN">
                <a:sym typeface="Candara" pitchFamily="34" charset="0"/>
              </a:rPr>
              <a:t>Образец заголовка</a:t>
            </a:r>
          </a:p>
        </p:txBody>
      </p:sp>
      <p:sp>
        <p:nvSpPr>
          <p:cNvPr id="1034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64138" y="6249988"/>
            <a:ext cx="37861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  <a:sym typeface="Candara" pitchFamily="34" charset="0"/>
              </a:defRPr>
            </a:lvl1pPr>
          </a:lstStyle>
          <a:p>
            <a:fld id="{A5591301-E690-4571-89DF-B74C566FEC0A}" type="datetime1">
              <a:rPr lang="en-US" altLang="zh-CN"/>
              <a:pPr/>
              <a:t>6/11/2024</a:t>
            </a:fld>
            <a:endParaRPr lang="ru-RU" altLang="zh-CN"/>
          </a:p>
        </p:txBody>
      </p:sp>
      <p:sp>
        <p:nvSpPr>
          <p:cNvPr id="1035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3675" y="6249988"/>
            <a:ext cx="37861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/>
                </a:solidFill>
                <a:sym typeface="Candara" pitchFamily="34" charset="0"/>
              </a:defRPr>
            </a:lvl1pPr>
          </a:lstStyle>
          <a:p>
            <a:endParaRPr lang="ru-RU"/>
          </a:p>
        </p:txBody>
      </p:sp>
      <p:sp>
        <p:nvSpPr>
          <p:cNvPr id="1036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90975" y="6249988"/>
            <a:ext cx="11620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2"/>
                </a:solidFill>
                <a:sym typeface="Candara" pitchFamily="34" charset="0"/>
              </a:defRPr>
            </a:lvl1pPr>
          </a:lstStyle>
          <a:p>
            <a:fld id="{8F822054-6FE6-46EA-AE69-5451A4953B58}" type="slidenum">
              <a:rPr lang="ru-RU" altLang="zh-CN"/>
              <a:pPr/>
              <a:t>‹#›</a:t>
            </a:fld>
            <a:endParaRPr lang="ru-RU" altLang="zh-CN"/>
          </a:p>
        </p:txBody>
      </p:sp>
      <p:sp>
        <p:nvSpPr>
          <p:cNvPr id="103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 cmpd="sng">
            <a:noFill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zh-CN">
                <a:sym typeface="Candara" pitchFamily="34" charset="0"/>
              </a:rPr>
              <a:t>Образец текста</a:t>
            </a:r>
          </a:p>
          <a:p>
            <a:pPr lvl="1"/>
            <a:r>
              <a:rPr lang="ru-RU" altLang="zh-CN">
                <a:sym typeface="Candara" pitchFamily="34" charset="0"/>
              </a:rPr>
              <a:t>Второй уровень</a:t>
            </a:r>
          </a:p>
          <a:p>
            <a:pPr lvl="2"/>
            <a:r>
              <a:rPr lang="ru-RU" altLang="zh-CN">
                <a:sym typeface="Candara" pitchFamily="34" charset="0"/>
              </a:rPr>
              <a:t>Третий уровень</a:t>
            </a:r>
          </a:p>
          <a:p>
            <a:pPr lvl="3"/>
            <a:r>
              <a:rPr lang="ru-RU" altLang="zh-CN">
                <a:sym typeface="Candara" pitchFamily="34" charset="0"/>
              </a:rPr>
              <a:t>Четвертый уровень</a:t>
            </a:r>
          </a:p>
          <a:p>
            <a:pPr lvl="4"/>
            <a:r>
              <a:rPr lang="ru-RU" altLang="zh-CN">
                <a:sym typeface="Candara" pitchFamily="34" charset="0"/>
              </a:rPr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+mj-lt"/>
          <a:ea typeface="+mj-ea"/>
          <a:cs typeface="+mj-cs"/>
          <a:sym typeface="Candar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9pPr>
    </p:titleStyle>
    <p:bodyStyle>
      <a:lvl1pPr marL="273050" indent="-273050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1pPr>
      <a:lvl2pPr marL="576263" indent="-27146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2pPr>
      <a:lvl3pPr marL="855663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3pPr>
      <a:lvl4pPr marL="11430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4pPr>
      <a:lvl5pPr marL="14620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5pPr>
      <a:lvl6pPr marL="19192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6pPr>
      <a:lvl7pPr marL="23764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7pPr>
      <a:lvl8pPr marL="28336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8pPr>
      <a:lvl9pPr marL="32908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s://phonoteka.org/uploads/posts/2022-02/1644286179_54-phonoteka-org-p-sinii-strogii-fon-5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957294"/>
          </a:xfrm>
          <a:prstGeom prst="rect">
            <a:avLst/>
          </a:prstGeom>
          <a:noFill/>
        </p:spPr>
      </p:pic>
      <p:sp>
        <p:nvSpPr>
          <p:cNvPr id="16" name="Скругленный прямоугольник 15"/>
          <p:cNvSpPr/>
          <p:nvPr/>
        </p:nvSpPr>
        <p:spPr>
          <a:xfrm>
            <a:off x="857224" y="0"/>
            <a:ext cx="6858048" cy="108009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РЕСПУБЛИКАНСКИЙ КОНКУРС-ФЕСТИВАЛЬ 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«ЖҰЛДЫЗАЙ» областной этап</a:t>
            </a:r>
            <a:r>
              <a:rPr lang="kk-KZ" sz="2400" b="1" dirty="0" smtClean="0">
                <a:solidFill>
                  <a:srgbClr val="002060"/>
                </a:solidFill>
              </a:rPr>
              <a:t> </a:t>
            </a:r>
            <a:endParaRPr lang="ru-RU" sz="2400" b="1" dirty="0">
              <a:solidFill>
                <a:srgbClr val="002060"/>
              </a:solidFill>
            </a:endParaRPr>
          </a:p>
          <a:p>
            <a:pPr algn="ctr"/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829" y="1268820"/>
            <a:ext cx="3737958" cy="5256438"/>
          </a:xfrm>
          <a:prstGeom prst="rect">
            <a:avLst/>
          </a:prstGeom>
        </p:spPr>
      </p:pic>
      <p:sp>
        <p:nvSpPr>
          <p:cNvPr id="6" name="Овал 5"/>
          <p:cNvSpPr/>
          <p:nvPr/>
        </p:nvSpPr>
        <p:spPr bwMode="auto">
          <a:xfrm>
            <a:off x="5076042" y="1628850"/>
            <a:ext cx="3481511" cy="439236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kk-KZ" sz="2000" b="1" dirty="0" smtClean="0"/>
              <a:t> </a:t>
            </a:r>
            <a:r>
              <a:rPr lang="kk-KZ" sz="2400" b="1" dirty="0" smtClean="0">
                <a:solidFill>
                  <a:srgbClr val="C00000"/>
                </a:solidFill>
              </a:rPr>
              <a:t>Дуйсенбай </a:t>
            </a:r>
            <a:r>
              <a:rPr lang="kk-KZ" sz="2400" b="1" dirty="0" smtClean="0">
                <a:solidFill>
                  <a:srgbClr val="C00000"/>
                </a:solidFill>
              </a:rPr>
              <a:t>Айзере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lang="kk-KZ" sz="2400" b="1" dirty="0" smtClean="0">
              <a:solidFill>
                <a:srgbClr val="C00000"/>
              </a:solidFill>
            </a:endParaRPr>
          </a:p>
          <a:p>
            <a:pPr algn="ctr"/>
            <a:r>
              <a:rPr lang="kk-KZ" sz="2400" b="1" dirty="0" smtClean="0">
                <a:solidFill>
                  <a:srgbClr val="C00000"/>
                </a:solidFill>
              </a:rPr>
              <a:t>І </a:t>
            </a:r>
            <a:r>
              <a:rPr lang="kk-KZ" sz="2400" b="1" dirty="0" smtClean="0">
                <a:solidFill>
                  <a:srgbClr val="C00000"/>
                </a:solidFill>
              </a:rPr>
              <a:t>место</a:t>
            </a:r>
            <a:endParaRPr lang="kk-KZ" sz="2400" b="1" dirty="0" smtClean="0">
              <a:solidFill>
                <a:srgbClr val="C00000"/>
              </a:solidFill>
            </a:endParaRPr>
          </a:p>
          <a:p>
            <a:pPr algn="ctr"/>
            <a:endParaRPr lang="kk-KZ" sz="2400" b="1" dirty="0" smtClean="0">
              <a:solidFill>
                <a:srgbClr val="C00000"/>
              </a:solidFill>
            </a:endParaRPr>
          </a:p>
          <a:p>
            <a:pPr algn="ctr"/>
            <a:r>
              <a:rPr lang="kk-KZ" sz="2000" b="1" dirty="0" smtClean="0"/>
              <a:t>4 класс</a:t>
            </a:r>
          </a:p>
          <a:p>
            <a:pPr algn="ctr"/>
            <a:endParaRPr lang="kk-KZ" sz="2000" b="1" dirty="0"/>
          </a:p>
          <a:p>
            <a:pPr algn="ctr"/>
            <a:r>
              <a:rPr lang="kk-KZ" sz="2000" b="1" dirty="0" smtClean="0"/>
              <a:t> </a:t>
            </a:r>
            <a:r>
              <a:rPr lang="kk-KZ" sz="2000" b="1" dirty="0"/>
              <a:t>руководитель </a:t>
            </a:r>
            <a:r>
              <a:rPr lang="kk-KZ" sz="2000" b="1" dirty="0" smtClean="0"/>
              <a:t>Сатыбалдина ЗИ</a:t>
            </a:r>
            <a:endParaRPr lang="kk-KZ" sz="2000" b="1" dirty="0" smtClean="0">
              <a:solidFill>
                <a:srgbClr val="C00000"/>
              </a:solidFill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effectLst/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114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s://phonoteka.org/uploads/posts/2022-02/1644286179_54-phonoteka-org-p-sinii-strogii-fon-5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99294"/>
            <a:ext cx="9144000" cy="6957294"/>
          </a:xfrm>
          <a:prstGeom prst="rect">
            <a:avLst/>
          </a:prstGeom>
          <a:noFill/>
        </p:spPr>
      </p:pic>
      <p:sp>
        <p:nvSpPr>
          <p:cNvPr id="16" name="Скругленный прямоугольник 15"/>
          <p:cNvSpPr/>
          <p:nvPr/>
        </p:nvSpPr>
        <p:spPr>
          <a:xfrm>
            <a:off x="857224" y="0"/>
            <a:ext cx="6858048" cy="101957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ОБЛАСТНОЙ КОНКУРС ДЕТСКОГО ТВОРЧЕСТВА</a:t>
            </a:r>
          </a:p>
          <a:p>
            <a:pPr algn="ctr"/>
            <a:r>
              <a:rPr lang="kk-KZ" sz="2400" b="1" dirty="0" smtClean="0">
                <a:solidFill>
                  <a:srgbClr val="002060"/>
                </a:solidFill>
              </a:rPr>
              <a:t>«АЛТЫН ҚАЗЫНА»</a:t>
            </a:r>
            <a:endParaRPr lang="ru-RU" sz="2400" b="1" dirty="0">
              <a:solidFill>
                <a:srgbClr val="002060"/>
              </a:solidFill>
            </a:endParaRPr>
          </a:p>
          <a:p>
            <a:pPr algn="ctr"/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700" y="1321883"/>
            <a:ext cx="3808730" cy="5078306"/>
          </a:xfrm>
          <a:prstGeom prst="rect">
            <a:avLst/>
          </a:prstGeom>
        </p:spPr>
      </p:pic>
      <p:sp>
        <p:nvSpPr>
          <p:cNvPr id="10" name="Овал 9"/>
          <p:cNvSpPr/>
          <p:nvPr/>
        </p:nvSpPr>
        <p:spPr bwMode="auto">
          <a:xfrm>
            <a:off x="5286387" y="1628850"/>
            <a:ext cx="3317949" cy="432036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kk-KZ" sz="2000" b="1" dirty="0" smtClean="0"/>
          </a:p>
          <a:p>
            <a:pPr algn="ctr"/>
            <a:r>
              <a:rPr lang="kk-KZ" sz="2000" b="1" dirty="0" smtClean="0"/>
              <a:t> </a:t>
            </a:r>
            <a:r>
              <a:rPr lang="kk-KZ" sz="2400" b="1" dirty="0" smtClean="0">
                <a:solidFill>
                  <a:srgbClr val="C00000"/>
                </a:solidFill>
              </a:rPr>
              <a:t>Ахметова </a:t>
            </a:r>
            <a:r>
              <a:rPr lang="kk-KZ" sz="2400" b="1" dirty="0" smtClean="0">
                <a:solidFill>
                  <a:srgbClr val="C00000"/>
                </a:solidFill>
              </a:rPr>
              <a:t>Алсу</a:t>
            </a:r>
            <a:endParaRPr lang="kk-KZ" sz="2400" b="1" dirty="0">
              <a:solidFill>
                <a:srgbClr val="C00000"/>
              </a:solidFill>
            </a:endParaRPr>
          </a:p>
          <a:p>
            <a:pPr algn="ctr"/>
            <a:r>
              <a:rPr lang="kk-KZ" sz="2400" b="1" dirty="0" smtClean="0">
                <a:solidFill>
                  <a:srgbClr val="C00000"/>
                </a:solidFill>
              </a:rPr>
              <a:t> </a:t>
            </a:r>
          </a:p>
          <a:p>
            <a:pPr algn="ctr"/>
            <a:r>
              <a:rPr lang="kk-KZ" sz="2400" b="1" dirty="0" smtClean="0">
                <a:solidFill>
                  <a:srgbClr val="C00000"/>
                </a:solidFill>
              </a:rPr>
              <a:t>І </a:t>
            </a:r>
            <a:r>
              <a:rPr lang="kk-KZ" sz="2400" b="1" dirty="0">
                <a:solidFill>
                  <a:srgbClr val="C00000"/>
                </a:solidFill>
              </a:rPr>
              <a:t>место</a:t>
            </a:r>
            <a:r>
              <a:rPr lang="kk-KZ" sz="2400" b="1" dirty="0" smtClean="0">
                <a:solidFill>
                  <a:srgbClr val="C00000"/>
                </a:solidFill>
              </a:rPr>
              <a:t> </a:t>
            </a:r>
          </a:p>
          <a:p>
            <a:pPr algn="ctr"/>
            <a:endParaRPr lang="kk-KZ" sz="2400" b="1" dirty="0" smtClean="0">
              <a:solidFill>
                <a:srgbClr val="C00000"/>
              </a:solidFill>
            </a:endParaRPr>
          </a:p>
          <a:p>
            <a:pPr algn="ctr"/>
            <a:r>
              <a:rPr lang="kk-KZ" sz="2000" b="1" dirty="0" smtClean="0"/>
              <a:t>5 класс</a:t>
            </a:r>
          </a:p>
          <a:p>
            <a:pPr algn="ctr"/>
            <a:endParaRPr lang="kk-KZ" sz="2000" b="1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kk-KZ" sz="2000" b="1" dirty="0" smtClean="0"/>
              <a:t>руководитель </a:t>
            </a:r>
            <a:r>
              <a:rPr lang="kk-KZ" sz="2000" b="1" dirty="0" smtClean="0"/>
              <a:t>Баенова ЭЕ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effectLst/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342235"/>
      </p:ext>
    </p:extLst>
  </p:cSld>
  <p:clrMapOvr>
    <a:masterClrMapping/>
  </p:clrMapOvr>
</p:sld>
</file>

<file path=ppt/theme/theme1.xml><?xml version="1.0" encoding="utf-8"?>
<a:theme xmlns:a="http://schemas.openxmlformats.org/drawingml/2006/main" name="Волна">
  <a:themeElements>
    <a:clrScheme name="">
      <a:dk1>
        <a:srgbClr val="000000"/>
      </a:dk1>
      <a:lt1>
        <a:srgbClr val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FFFFFF"/>
      </a:accent3>
      <a:accent4>
        <a:srgbClr val="000000"/>
      </a:accent4>
      <a:accent5>
        <a:srgbClr val="ADD7FE"/>
      </a:accent5>
      <a:accent6>
        <a:srgbClr val="3E77BF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华文新魏"/>
        <a:cs typeface="华文新魏"/>
      </a:majorFont>
      <a:minorFont>
        <a:latin typeface="Candara"/>
        <a:ea typeface="华文楷体"/>
        <a:cs typeface="华文楷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ndara" pitchFamily="34" charset="0"/>
            <a:ea typeface="SimSun" pitchFamily="2" charset="-122"/>
            <a:sym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ndara" pitchFamily="34" charset="0"/>
            <a:ea typeface="SimSun" pitchFamily="2" charset="-122"/>
            <a:sym typeface="Arial" pitchFamily="34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1858</TotalTime>
  <Pages>0</Pages>
  <Words>37</Words>
  <Characters>0</Characters>
  <Application>Microsoft Office PowerPoint</Application>
  <DocSecurity>0</DocSecurity>
  <PresentationFormat>Экран (4:3)</PresentationFormat>
  <Lines>0</Lines>
  <Paragraphs>19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0" baseType="lpstr">
      <vt:lpstr>SimSun</vt:lpstr>
      <vt:lpstr>Arial</vt:lpstr>
      <vt:lpstr>Calibri</vt:lpstr>
      <vt:lpstr>Candara</vt:lpstr>
      <vt:lpstr>华文楷体</vt:lpstr>
      <vt:lpstr>华文新魏</vt:lpstr>
      <vt:lpstr>Symbol</vt:lpstr>
      <vt:lpstr>Волна</vt:lpstr>
      <vt:lpstr>Презентация PowerPoint</vt:lpstr>
      <vt:lpstr>Презентация PowerPoint</vt:lpstr>
    </vt:vector>
  </TitlesOfParts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детской одаренности в образовательной сфере</dc:title>
  <dc:creator>Ирина Горечуха</dc:creator>
  <cp:lastModifiedBy>Admin</cp:lastModifiedBy>
  <cp:revision>122</cp:revision>
  <dcterms:created xsi:type="dcterms:W3CDTF">2017-12-05T17:10:00Z</dcterms:created>
  <dcterms:modified xsi:type="dcterms:W3CDTF">2024-06-11T11:14:57Z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1033-9.1.0.4947</vt:lpwstr>
  </property>
</Properties>
</file>