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8" r:id="rId2"/>
    <p:sldId id="327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0"/>
            <a:ext cx="6858048" cy="10800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РЕСПУБЛИКАНСКИЙ КОНКУРС-ФЕСТИВАЛЬ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«ЖҰЛДЫЗАЙ» областной этап</a:t>
            </a:r>
            <a:r>
              <a:rPr lang="kk-KZ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29" y="1268820"/>
            <a:ext cx="3737958" cy="525643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 bwMode="auto">
          <a:xfrm>
            <a:off x="5076042" y="1628850"/>
            <a:ext cx="3481511" cy="439236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</a:t>
            </a:r>
            <a:r>
              <a:rPr lang="kk-KZ" sz="2400" b="1" dirty="0" smtClean="0">
                <a:solidFill>
                  <a:srgbClr val="C00000"/>
                </a:solidFill>
              </a:rPr>
              <a:t>Дуйсенбай </a:t>
            </a:r>
            <a:r>
              <a:rPr lang="kk-KZ" sz="2400" b="1" dirty="0" smtClean="0">
                <a:solidFill>
                  <a:srgbClr val="C00000"/>
                </a:solidFill>
              </a:rPr>
              <a:t>Айзере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І </a:t>
            </a:r>
            <a:r>
              <a:rPr lang="kk-KZ" sz="2400" b="1" dirty="0" smtClean="0">
                <a:solidFill>
                  <a:srgbClr val="C00000"/>
                </a:solidFill>
              </a:rPr>
              <a:t>место</a:t>
            </a:r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kk-KZ" sz="2000" b="1" dirty="0" smtClean="0"/>
              <a:t>4 класс</a:t>
            </a:r>
          </a:p>
          <a:p>
            <a:pPr algn="ctr"/>
            <a:endParaRPr lang="kk-KZ" sz="2000" b="1" dirty="0"/>
          </a:p>
          <a:p>
            <a:pPr algn="ctr"/>
            <a:r>
              <a:rPr lang="kk-KZ" sz="2000" b="1" dirty="0" smtClean="0"/>
              <a:t> </a:t>
            </a:r>
            <a:r>
              <a:rPr lang="kk-KZ" sz="2000" b="1" dirty="0"/>
              <a:t>руководитель </a:t>
            </a:r>
            <a:r>
              <a:rPr lang="kk-KZ" sz="2000" b="1" dirty="0" smtClean="0"/>
              <a:t>Сатыбалдина ЗИ</a:t>
            </a:r>
            <a:endParaRPr lang="kk-KZ" sz="2000" b="1" dirty="0" smtClean="0">
              <a:solidFill>
                <a:srgbClr val="C0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9294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0"/>
            <a:ext cx="6858048" cy="10195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ДЕТСКОГО ТВОРЧЕСТВА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</a:rPr>
              <a:t>«АЛТЫН ҚАЗЫНА»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00" y="1321883"/>
            <a:ext cx="3808730" cy="5078306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 bwMode="auto">
          <a:xfrm>
            <a:off x="5286387" y="1628850"/>
            <a:ext cx="3317949" cy="43203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2000" b="1" dirty="0" smtClean="0"/>
          </a:p>
          <a:p>
            <a:pPr algn="ctr"/>
            <a:r>
              <a:rPr lang="kk-KZ" sz="2000" b="1" dirty="0" smtClean="0"/>
              <a:t> </a:t>
            </a:r>
            <a:r>
              <a:rPr lang="kk-KZ" sz="2400" b="1" dirty="0" smtClean="0">
                <a:solidFill>
                  <a:srgbClr val="C00000"/>
                </a:solidFill>
              </a:rPr>
              <a:t>Ахметова </a:t>
            </a:r>
            <a:r>
              <a:rPr lang="kk-KZ" sz="2400" b="1" dirty="0" smtClean="0">
                <a:solidFill>
                  <a:srgbClr val="C00000"/>
                </a:solidFill>
              </a:rPr>
              <a:t>Алсу</a:t>
            </a:r>
            <a:endParaRPr lang="kk-KZ" sz="2400" b="1" dirty="0">
              <a:solidFill>
                <a:srgbClr val="C00000"/>
              </a:solidFill>
            </a:endParaRP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І </a:t>
            </a:r>
            <a:r>
              <a:rPr lang="kk-KZ" sz="2400" b="1" dirty="0">
                <a:solidFill>
                  <a:srgbClr val="C00000"/>
                </a:solidFill>
              </a:rPr>
              <a:t>место</a:t>
            </a:r>
            <a:r>
              <a:rPr lang="kk-KZ" sz="2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kk-KZ" sz="2000" b="1" dirty="0" smtClean="0"/>
              <a:t>5 класс</a:t>
            </a:r>
          </a:p>
          <a:p>
            <a:pPr algn="ctr"/>
            <a:endParaRPr lang="kk-KZ" sz="20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руководитель </a:t>
            </a:r>
            <a:r>
              <a:rPr lang="kk-KZ" sz="2000" b="1" dirty="0" smtClean="0"/>
              <a:t>Баенова ЭЕ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422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Pages>0</Pages>
  <Words>37</Words>
  <Characters>0</Characters>
  <Application>Microsoft Office PowerPoint</Application>
  <DocSecurity>0</DocSecurity>
  <PresentationFormat>Экран (4:3)</PresentationFormat>
  <Lines>0</Lines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122</cp:revision>
  <dcterms:created xsi:type="dcterms:W3CDTF">2017-12-05T17:10:00Z</dcterms:created>
  <dcterms:modified xsi:type="dcterms:W3CDTF">2024-06-11T11:14:57Z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