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328" r:id="rId2"/>
    <p:sldId id="329" r:id="rId3"/>
  </p:sldIdLst>
  <p:sldSz cx="9144000" cy="6858000" type="screen4x3"/>
  <p:notesSz cx="6858000" cy="9144000"/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buFont typeface="Arial" pitchFamily="34" charset="0"/>
      <a:defRPr kern="1200">
        <a:solidFill>
          <a:schemeClr val="tx1"/>
        </a:solidFill>
        <a:latin typeface="Candara" pitchFamily="34" charset="0"/>
        <a:ea typeface="SimSun" pitchFamily="2" charset="-122"/>
        <a:cs typeface="+mn-cs"/>
        <a:sym typeface="Arial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buFont typeface="Arial" pitchFamily="34" charset="0"/>
      <a:defRPr kern="1200">
        <a:solidFill>
          <a:schemeClr val="tx1"/>
        </a:solidFill>
        <a:latin typeface="Candara" pitchFamily="34" charset="0"/>
        <a:ea typeface="SimSun" pitchFamily="2" charset="-122"/>
        <a:cs typeface="+mn-cs"/>
        <a:sym typeface="Arial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buFont typeface="Arial" pitchFamily="34" charset="0"/>
      <a:defRPr kern="1200">
        <a:solidFill>
          <a:schemeClr val="tx1"/>
        </a:solidFill>
        <a:latin typeface="Candara" pitchFamily="34" charset="0"/>
        <a:ea typeface="SimSun" pitchFamily="2" charset="-122"/>
        <a:cs typeface="+mn-cs"/>
        <a:sym typeface="Arial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buFont typeface="Arial" pitchFamily="34" charset="0"/>
      <a:defRPr kern="1200">
        <a:solidFill>
          <a:schemeClr val="tx1"/>
        </a:solidFill>
        <a:latin typeface="Candara" pitchFamily="34" charset="0"/>
        <a:ea typeface="SimSun" pitchFamily="2" charset="-122"/>
        <a:cs typeface="+mn-cs"/>
        <a:sym typeface="Arial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buFont typeface="Arial" pitchFamily="34" charset="0"/>
      <a:defRPr kern="1200">
        <a:solidFill>
          <a:schemeClr val="tx1"/>
        </a:solidFill>
        <a:latin typeface="Candara" pitchFamily="34" charset="0"/>
        <a:ea typeface="SimSun" pitchFamily="2" charset="-122"/>
        <a:cs typeface="+mn-cs"/>
        <a:sym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ndara" pitchFamily="34" charset="0"/>
        <a:ea typeface="SimSun" pitchFamily="2" charset="-122"/>
        <a:cs typeface="+mn-cs"/>
        <a:sym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ndara" pitchFamily="34" charset="0"/>
        <a:ea typeface="SimSun" pitchFamily="2" charset="-122"/>
        <a:cs typeface="+mn-cs"/>
        <a:sym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ndara" pitchFamily="34" charset="0"/>
        <a:ea typeface="SimSun" pitchFamily="2" charset="-122"/>
        <a:cs typeface="+mn-cs"/>
        <a:sym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ndara" pitchFamily="34" charset="0"/>
        <a:ea typeface="SimSun" pitchFamily="2" charset="-122"/>
        <a:cs typeface="+mn-cs"/>
        <a:sym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951" autoAdjust="0"/>
  </p:normalViewPr>
  <p:slideViewPr>
    <p:cSldViewPr>
      <p:cViewPr varScale="1">
        <p:scale>
          <a:sx n="79" d="100"/>
          <a:sy n="79" d="100"/>
        </p:scale>
        <p:origin x="1546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6" cy="72006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6D490E-E8A1-4620-B092-C75832E8ADC6}" type="datetimeFigureOut">
              <a:rPr lang="ru-RU" smtClean="0"/>
              <a:t>11.06.2024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AA3095-49CC-4900-88D9-8E3D5F6FE0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96682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5591301-E690-4571-89DF-B74C566FEC0A}" type="datetime1">
              <a:rPr lang="en-US" altLang="zh-CN"/>
              <a:pPr/>
              <a:t>6/11/2024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2CCD98-317A-48B3-9B54-0F97043283DC}" type="slidenum">
              <a:rPr lang="ru-RU" altLang="zh-CN"/>
              <a:pPr/>
              <a:t>‹#›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5591301-E690-4571-89DF-B74C566FEC0A}" type="datetime1">
              <a:rPr lang="en-US" altLang="zh-CN"/>
              <a:pPr/>
              <a:t>6/11/2024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883CF8-B1BA-4B5F-A736-BA7FE7E2177B}" type="slidenum">
              <a:rPr lang="ru-RU" altLang="zh-CN"/>
              <a:pPr/>
              <a:t>‹#›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338138"/>
            <a:ext cx="2057400" cy="57880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38138"/>
            <a:ext cx="6019800" cy="57880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5591301-E690-4571-89DF-B74C566FEC0A}" type="datetime1">
              <a:rPr lang="en-US" altLang="zh-CN"/>
              <a:pPr/>
              <a:t>6/11/2024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DBC3D8-28EA-4BE4-A110-1109FC44BE1A}" type="slidenum">
              <a:rPr lang="ru-RU" altLang="zh-CN"/>
              <a:pPr/>
              <a:t>‹#›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8138"/>
            <a:ext cx="8229600" cy="12525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5164138" y="6249988"/>
            <a:ext cx="3786187" cy="365125"/>
          </a:xfrm>
        </p:spPr>
        <p:txBody>
          <a:bodyPr/>
          <a:lstStyle>
            <a:lvl1pPr>
              <a:defRPr/>
            </a:lvl1pPr>
          </a:lstStyle>
          <a:p>
            <a:fld id="{A5591301-E690-4571-89DF-B74C566FEC0A}" type="datetime1">
              <a:rPr lang="en-US" altLang="zh-CN"/>
              <a:pPr/>
              <a:t>6/11/2024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93675" y="6249988"/>
            <a:ext cx="3786188" cy="365125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3990975" y="6249988"/>
            <a:ext cx="1162050" cy="365125"/>
          </a:xfrm>
        </p:spPr>
        <p:txBody>
          <a:bodyPr/>
          <a:lstStyle>
            <a:lvl1pPr>
              <a:defRPr/>
            </a:lvl1pPr>
          </a:lstStyle>
          <a:p>
            <a:fld id="{CD7B64A7-466F-47F2-BC70-86F8A09AE2BD}" type="slidenum">
              <a:rPr lang="ru-RU" altLang="zh-CN"/>
              <a:pPr/>
              <a:t>‹#›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5591301-E690-4571-89DF-B74C566FEC0A}" type="datetime1">
              <a:rPr lang="en-US" altLang="zh-CN"/>
              <a:pPr/>
              <a:t>6/11/2024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836852-7588-40F1-B378-2A6DF23BFC48}" type="slidenum">
              <a:rPr lang="ru-RU" altLang="zh-CN"/>
              <a:pPr/>
              <a:t>‹#›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5591301-E690-4571-89DF-B74C566FEC0A}" type="datetime1">
              <a:rPr lang="en-US" altLang="zh-CN"/>
              <a:pPr/>
              <a:t>6/11/2024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83787B-E58D-437D-B851-FD21840DFD11}" type="slidenum">
              <a:rPr lang="ru-RU" altLang="zh-CN"/>
              <a:pPr/>
              <a:t>‹#›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71538" y="2674938"/>
            <a:ext cx="3627437" cy="34512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1375" y="2674938"/>
            <a:ext cx="3629025" cy="34512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5591301-E690-4571-89DF-B74C566FEC0A}" type="datetime1">
              <a:rPr lang="en-US" altLang="zh-CN"/>
              <a:pPr/>
              <a:t>6/11/2024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1967EA-C197-433B-A8CC-090FCCFD55F6}" type="slidenum">
              <a:rPr lang="ru-RU" altLang="zh-CN"/>
              <a:pPr/>
              <a:t>‹#›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5591301-E690-4571-89DF-B74C566FEC0A}" type="datetime1">
              <a:rPr lang="en-US" altLang="zh-CN"/>
              <a:pPr/>
              <a:t>6/11/2024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D846AF-086B-4A03-B4BD-BAB39443D201}" type="slidenum">
              <a:rPr lang="ru-RU" altLang="zh-CN"/>
              <a:pPr/>
              <a:t>‹#›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5591301-E690-4571-89DF-B74C566FEC0A}" type="datetime1">
              <a:rPr lang="en-US" altLang="zh-CN"/>
              <a:pPr/>
              <a:t>6/11/2024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998540-225C-49CA-ADCC-F42B4FC30980}" type="slidenum">
              <a:rPr lang="ru-RU" altLang="zh-CN"/>
              <a:pPr/>
              <a:t>‹#›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5591301-E690-4571-89DF-B74C566FEC0A}" type="datetime1">
              <a:rPr lang="en-US" altLang="zh-CN"/>
              <a:pPr/>
              <a:t>6/11/2024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F00948-A0BB-4C04-A0D7-6C22AEFBDC74}" type="slidenum">
              <a:rPr lang="ru-RU" altLang="zh-CN"/>
              <a:pPr/>
              <a:t>‹#›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5591301-E690-4571-89DF-B74C566FEC0A}" type="datetime1">
              <a:rPr lang="en-US" altLang="zh-CN"/>
              <a:pPr/>
              <a:t>6/11/2024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809B4E-2DFA-457F-BDA9-7C119AF986B1}" type="slidenum">
              <a:rPr lang="ru-RU" altLang="zh-CN"/>
              <a:pPr/>
              <a:t>‹#›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5591301-E690-4571-89DF-B74C566FEC0A}" type="datetime1">
              <a:rPr lang="en-US" altLang="zh-CN"/>
              <a:pPr/>
              <a:t>6/11/2024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B01369-F28E-43E3-BD2D-51BC37B0A0F1}" type="slidenum">
              <a:rPr lang="ru-RU" altLang="zh-CN"/>
              <a:pPr/>
              <a:t>‹#›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ounded Rectangle 13"/>
          <p:cNvSpPr>
            <a:spLocks noChangeArrowheads="1"/>
          </p:cNvSpPr>
          <p:nvPr/>
        </p:nvSpPr>
        <p:spPr bwMode="auto">
          <a:xfrm>
            <a:off x="228600" y="228600"/>
            <a:ext cx="8696325" cy="2468563"/>
          </a:xfrm>
          <a:prstGeom prst="roundRect">
            <a:avLst>
              <a:gd name="adj" fmla="val 3361"/>
            </a:avLst>
          </a:prstGeom>
          <a:gradFill rotWithShape="1">
            <a:gsLst>
              <a:gs pos="0">
                <a:srgbClr val="0293E0"/>
              </a:gs>
              <a:gs pos="89999">
                <a:srgbClr val="81D2FE"/>
              </a:gs>
              <a:gs pos="100000">
                <a:srgbClr val="81D2FE"/>
              </a:gs>
            </a:gsLst>
            <a:lin ang="5400000" scaled="1"/>
          </a:gradFill>
          <a:ln w="15875" cap="flat" cmpd="sng">
            <a:noFill/>
            <a:bevel/>
            <a:headEnd/>
            <a:tailEnd/>
          </a:ln>
        </p:spPr>
        <p:txBody>
          <a:bodyPr anchor="ctr"/>
          <a:lstStyle/>
          <a:p>
            <a:pPr algn="ctr"/>
            <a:endParaRPr lang="ru-RU">
              <a:solidFill>
                <a:srgbClr val="FFFFFF"/>
              </a:solidFill>
              <a:ea typeface="Candara" pitchFamily="34" charset="0"/>
              <a:cs typeface="Candara" pitchFamily="34" charset="0"/>
              <a:sym typeface="Candara" pitchFamily="34" charset="0"/>
            </a:endParaRPr>
          </a:p>
        </p:txBody>
      </p:sp>
      <p:grpSp>
        <p:nvGrpSpPr>
          <p:cNvPr id="1027" name="Group 15"/>
          <p:cNvGrpSpPr>
            <a:grpSpLocks/>
          </p:cNvGrpSpPr>
          <p:nvPr/>
        </p:nvGrpSpPr>
        <p:grpSpPr bwMode="auto">
          <a:xfrm>
            <a:off x="211138" y="1679575"/>
            <a:ext cx="8723312" cy="1330325"/>
            <a:chOff x="0" y="0"/>
            <a:chExt cx="13027839" cy="1892300"/>
          </a:xfrm>
        </p:grpSpPr>
        <p:sp>
          <p:nvSpPr>
            <p:cNvPr id="1028" name="Freeform 14"/>
            <p:cNvSpPr>
              <a:spLocks noChangeArrowheads="1"/>
            </p:cNvSpPr>
            <p:nvPr/>
          </p:nvSpPr>
          <p:spPr bwMode="auto">
            <a:xfrm>
              <a:off x="8715376" y="206375"/>
              <a:ext cx="4295775" cy="1016000"/>
            </a:xfrm>
            <a:custGeom>
              <a:avLst/>
              <a:gdLst>
                <a:gd name="T0" fmla="*/ 2147483647 w 2706"/>
                <a:gd name="T1" fmla="*/ 0 h 640"/>
                <a:gd name="T2" fmla="*/ 2147483647 w 2706"/>
                <a:gd name="T3" fmla="*/ 0 h 640"/>
                <a:gd name="T4" fmla="*/ 2147483647 w 2706"/>
                <a:gd name="T5" fmla="*/ 2147483647 h 640"/>
                <a:gd name="T6" fmla="*/ 2147483647 w 2706"/>
                <a:gd name="T7" fmla="*/ 2147483647 h 640"/>
                <a:gd name="T8" fmla="*/ 2147483647 w 2706"/>
                <a:gd name="T9" fmla="*/ 2147483647 h 640"/>
                <a:gd name="T10" fmla="*/ 2147483647 w 2706"/>
                <a:gd name="T11" fmla="*/ 2147483647 h 640"/>
                <a:gd name="T12" fmla="*/ 2147483647 w 2706"/>
                <a:gd name="T13" fmla="*/ 2147483647 h 640"/>
                <a:gd name="T14" fmla="*/ 2147483647 w 2706"/>
                <a:gd name="T15" fmla="*/ 2147483647 h 640"/>
                <a:gd name="T16" fmla="*/ 2147483647 w 2706"/>
                <a:gd name="T17" fmla="*/ 2147483647 h 640"/>
                <a:gd name="T18" fmla="*/ 2147483647 w 2706"/>
                <a:gd name="T19" fmla="*/ 2147483647 h 640"/>
                <a:gd name="T20" fmla="*/ 2147483647 w 2706"/>
                <a:gd name="T21" fmla="*/ 2147483647 h 640"/>
                <a:gd name="T22" fmla="*/ 2147483647 w 2706"/>
                <a:gd name="T23" fmla="*/ 2147483647 h 640"/>
                <a:gd name="T24" fmla="*/ 2147483647 w 2706"/>
                <a:gd name="T25" fmla="*/ 2147483647 h 640"/>
                <a:gd name="T26" fmla="*/ 2147483647 w 2706"/>
                <a:gd name="T27" fmla="*/ 2147483647 h 640"/>
                <a:gd name="T28" fmla="*/ 2147483647 w 2706"/>
                <a:gd name="T29" fmla="*/ 2147483647 h 640"/>
                <a:gd name="T30" fmla="*/ 2147483647 w 2706"/>
                <a:gd name="T31" fmla="*/ 2147483647 h 640"/>
                <a:gd name="T32" fmla="*/ 2147483647 w 2706"/>
                <a:gd name="T33" fmla="*/ 2147483647 h 640"/>
                <a:gd name="T34" fmla="*/ 2147483647 w 2706"/>
                <a:gd name="T35" fmla="*/ 2147483647 h 640"/>
                <a:gd name="T36" fmla="*/ 0 w 2706"/>
                <a:gd name="T37" fmla="*/ 2147483647 h 640"/>
                <a:gd name="T38" fmla="*/ 0 w 2706"/>
                <a:gd name="T39" fmla="*/ 2147483647 h 640"/>
                <a:gd name="T40" fmla="*/ 2147483647 w 2706"/>
                <a:gd name="T41" fmla="*/ 2147483647 h 640"/>
                <a:gd name="T42" fmla="*/ 2147483647 w 2706"/>
                <a:gd name="T43" fmla="*/ 2147483647 h 640"/>
                <a:gd name="T44" fmla="*/ 2147483647 w 2706"/>
                <a:gd name="T45" fmla="*/ 2147483647 h 640"/>
                <a:gd name="T46" fmla="*/ 2147483647 w 2706"/>
                <a:gd name="T47" fmla="*/ 2147483647 h 640"/>
                <a:gd name="T48" fmla="*/ 2147483647 w 2706"/>
                <a:gd name="T49" fmla="*/ 2147483647 h 640"/>
                <a:gd name="T50" fmla="*/ 2147483647 w 2706"/>
                <a:gd name="T51" fmla="*/ 2147483647 h 640"/>
                <a:gd name="T52" fmla="*/ 2147483647 w 2706"/>
                <a:gd name="T53" fmla="*/ 2147483647 h 640"/>
                <a:gd name="T54" fmla="*/ 2147483647 w 2706"/>
                <a:gd name="T55" fmla="*/ 2147483647 h 640"/>
                <a:gd name="T56" fmla="*/ 2147483647 w 2706"/>
                <a:gd name="T57" fmla="*/ 2147483647 h 640"/>
                <a:gd name="T58" fmla="*/ 2147483647 w 2706"/>
                <a:gd name="T59" fmla="*/ 2147483647 h 640"/>
                <a:gd name="T60" fmla="*/ 2147483647 w 2706"/>
                <a:gd name="T61" fmla="*/ 2147483647 h 640"/>
                <a:gd name="T62" fmla="*/ 2147483647 w 2706"/>
                <a:gd name="T63" fmla="*/ 2147483647 h 640"/>
                <a:gd name="T64" fmla="*/ 2147483647 w 2706"/>
                <a:gd name="T65" fmla="*/ 2147483647 h 640"/>
                <a:gd name="T66" fmla="*/ 2147483647 w 2706"/>
                <a:gd name="T67" fmla="*/ 2147483647 h 640"/>
                <a:gd name="T68" fmla="*/ 2147483647 w 2706"/>
                <a:gd name="T69" fmla="*/ 2147483647 h 640"/>
                <a:gd name="T70" fmla="*/ 2147483647 w 2706"/>
                <a:gd name="T71" fmla="*/ 2147483647 h 640"/>
                <a:gd name="T72" fmla="*/ 2147483647 w 2706"/>
                <a:gd name="T73" fmla="*/ 2147483647 h 640"/>
                <a:gd name="T74" fmla="*/ 2147483647 w 2706"/>
                <a:gd name="T75" fmla="*/ 2147483647 h 640"/>
                <a:gd name="T76" fmla="*/ 2147483647 w 2706"/>
                <a:gd name="T77" fmla="*/ 2147483647 h 640"/>
                <a:gd name="T78" fmla="*/ 2147483647 w 2706"/>
                <a:gd name="T79" fmla="*/ 2147483647 h 640"/>
                <a:gd name="T80" fmla="*/ 2147483647 w 2706"/>
                <a:gd name="T81" fmla="*/ 2147483647 h 640"/>
                <a:gd name="T82" fmla="*/ 2147483647 w 2706"/>
                <a:gd name="T83" fmla="*/ 2147483647 h 640"/>
                <a:gd name="T84" fmla="*/ 2147483647 w 2706"/>
                <a:gd name="T85" fmla="*/ 2147483647 h 640"/>
                <a:gd name="T86" fmla="*/ 2147483647 w 2706"/>
                <a:gd name="T87" fmla="*/ 2147483647 h 640"/>
                <a:gd name="T88" fmla="*/ 2147483647 w 2706"/>
                <a:gd name="T89" fmla="*/ 2147483647 h 640"/>
                <a:gd name="T90" fmla="*/ 2147483647 w 2706"/>
                <a:gd name="T91" fmla="*/ 2147483647 h 640"/>
                <a:gd name="T92" fmla="*/ 2147483647 w 2706"/>
                <a:gd name="T93" fmla="*/ 2147483647 h 640"/>
                <a:gd name="T94" fmla="*/ 2147483647 w 2706"/>
                <a:gd name="T95" fmla="*/ 2147483647 h 640"/>
                <a:gd name="T96" fmla="*/ 2147483647 w 2706"/>
                <a:gd name="T97" fmla="*/ 2147483647 h 640"/>
                <a:gd name="T98" fmla="*/ 2147483647 w 2706"/>
                <a:gd name="T99" fmla="*/ 2147483647 h 640"/>
                <a:gd name="T100" fmla="*/ 2147483647 w 2706"/>
                <a:gd name="T101" fmla="*/ 2147483647 h 640"/>
                <a:gd name="T102" fmla="*/ 2147483647 w 2706"/>
                <a:gd name="T103" fmla="*/ 2147483647 h 640"/>
                <a:gd name="T104" fmla="*/ 2147483647 w 2706"/>
                <a:gd name="T105" fmla="*/ 2147483647 h 640"/>
                <a:gd name="T106" fmla="*/ 2147483647 w 2706"/>
                <a:gd name="T107" fmla="*/ 0 h 640"/>
                <a:gd name="T108" fmla="*/ 2147483647 w 2706"/>
                <a:gd name="T109" fmla="*/ 0 h 640"/>
                <a:gd name="T110" fmla="*/ 2147483647 w 2706"/>
                <a:gd name="T111" fmla="*/ 0 h 640"/>
                <a:gd name="T112" fmla="*/ 2147483647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2706"/>
                <a:gd name="T172" fmla="*/ 0 h 640"/>
                <a:gd name="T173" fmla="*/ 2706 w 2706"/>
                <a:gd name="T174" fmla="*/ 640 h 640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rgbClr val="C6E7FC">
                <a:alpha val="28999"/>
              </a:srgbClr>
            </a:solidFill>
            <a:ln w="9525" cmpd="sng">
              <a:noFill/>
              <a:bevel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rgbClr val="000000"/>
                </a:solidFill>
                <a:ea typeface="Candara" pitchFamily="34" charset="0"/>
                <a:cs typeface="Candara" pitchFamily="34" charset="0"/>
              </a:endParaRPr>
            </a:p>
          </p:txBody>
        </p:sp>
        <p:sp>
          <p:nvSpPr>
            <p:cNvPr id="1029" name="Freeform 18"/>
            <p:cNvSpPr>
              <a:spLocks noChangeArrowheads="1"/>
            </p:cNvSpPr>
            <p:nvPr/>
          </p:nvSpPr>
          <p:spPr bwMode="auto">
            <a:xfrm>
              <a:off x="3595688" y="23812"/>
              <a:ext cx="8280401" cy="1209675"/>
            </a:xfrm>
            <a:custGeom>
              <a:avLst/>
              <a:gdLst>
                <a:gd name="T0" fmla="*/ 2147483647 w 5216"/>
                <a:gd name="T1" fmla="*/ 2147483647 h 762"/>
                <a:gd name="T2" fmla="*/ 2147483647 w 5216"/>
                <a:gd name="T3" fmla="*/ 2147483647 h 762"/>
                <a:gd name="T4" fmla="*/ 2147483647 w 5216"/>
                <a:gd name="T5" fmla="*/ 2147483647 h 762"/>
                <a:gd name="T6" fmla="*/ 2147483647 w 5216"/>
                <a:gd name="T7" fmla="*/ 2147483647 h 762"/>
                <a:gd name="T8" fmla="*/ 2147483647 w 5216"/>
                <a:gd name="T9" fmla="*/ 2147483647 h 762"/>
                <a:gd name="T10" fmla="*/ 2147483647 w 5216"/>
                <a:gd name="T11" fmla="*/ 2147483647 h 762"/>
                <a:gd name="T12" fmla="*/ 2147483647 w 5216"/>
                <a:gd name="T13" fmla="*/ 2147483647 h 762"/>
                <a:gd name="T14" fmla="*/ 2147483647 w 5216"/>
                <a:gd name="T15" fmla="*/ 2147483647 h 762"/>
                <a:gd name="T16" fmla="*/ 2147483647 w 5216"/>
                <a:gd name="T17" fmla="*/ 2147483647 h 762"/>
                <a:gd name="T18" fmla="*/ 2147483647 w 5216"/>
                <a:gd name="T19" fmla="*/ 2147483647 h 762"/>
                <a:gd name="T20" fmla="*/ 2147483647 w 5216"/>
                <a:gd name="T21" fmla="*/ 2147483647 h 762"/>
                <a:gd name="T22" fmla="*/ 2147483647 w 5216"/>
                <a:gd name="T23" fmla="*/ 2147483647 h 762"/>
                <a:gd name="T24" fmla="*/ 2147483647 w 5216"/>
                <a:gd name="T25" fmla="*/ 2147483647 h 762"/>
                <a:gd name="T26" fmla="*/ 2147483647 w 5216"/>
                <a:gd name="T27" fmla="*/ 0 h 762"/>
                <a:gd name="T28" fmla="*/ 2147483647 w 5216"/>
                <a:gd name="T29" fmla="*/ 2147483647 h 762"/>
                <a:gd name="T30" fmla="*/ 2147483647 w 5216"/>
                <a:gd name="T31" fmla="*/ 2147483647 h 762"/>
                <a:gd name="T32" fmla="*/ 0 w 5216"/>
                <a:gd name="T33" fmla="*/ 2147483647 h 762"/>
                <a:gd name="T34" fmla="*/ 2147483647 w 5216"/>
                <a:gd name="T35" fmla="*/ 2147483647 h 762"/>
                <a:gd name="T36" fmla="*/ 2147483647 w 5216"/>
                <a:gd name="T37" fmla="*/ 2147483647 h 762"/>
                <a:gd name="T38" fmla="*/ 2147483647 w 5216"/>
                <a:gd name="T39" fmla="*/ 2147483647 h 762"/>
                <a:gd name="T40" fmla="*/ 2147483647 w 5216"/>
                <a:gd name="T41" fmla="*/ 2147483647 h 762"/>
                <a:gd name="T42" fmla="*/ 2147483647 w 5216"/>
                <a:gd name="T43" fmla="*/ 2147483647 h 762"/>
                <a:gd name="T44" fmla="*/ 2147483647 w 5216"/>
                <a:gd name="T45" fmla="*/ 2147483647 h 762"/>
                <a:gd name="T46" fmla="*/ 2147483647 w 5216"/>
                <a:gd name="T47" fmla="*/ 2147483647 h 762"/>
                <a:gd name="T48" fmla="*/ 2147483647 w 5216"/>
                <a:gd name="T49" fmla="*/ 2147483647 h 762"/>
                <a:gd name="T50" fmla="*/ 2147483647 w 5216"/>
                <a:gd name="T51" fmla="*/ 2147483647 h 762"/>
                <a:gd name="T52" fmla="*/ 2147483647 w 5216"/>
                <a:gd name="T53" fmla="*/ 2147483647 h 762"/>
                <a:gd name="T54" fmla="*/ 2147483647 w 5216"/>
                <a:gd name="T55" fmla="*/ 2147483647 h 762"/>
                <a:gd name="T56" fmla="*/ 2147483647 w 5216"/>
                <a:gd name="T57" fmla="*/ 2147483647 h 762"/>
                <a:gd name="T58" fmla="*/ 2147483647 w 5216"/>
                <a:gd name="T59" fmla="*/ 2147483647 h 762"/>
                <a:gd name="T60" fmla="*/ 2147483647 w 5216"/>
                <a:gd name="T61" fmla="*/ 2147483647 h 762"/>
                <a:gd name="T62" fmla="*/ 2147483647 w 5216"/>
                <a:gd name="T63" fmla="*/ 2147483647 h 762"/>
                <a:gd name="T64" fmla="*/ 2147483647 w 5216"/>
                <a:gd name="T65" fmla="*/ 2147483647 h 762"/>
                <a:gd name="T66" fmla="*/ 2147483647 w 5216"/>
                <a:gd name="T67" fmla="*/ 2147483647 h 762"/>
                <a:gd name="T68" fmla="*/ 2147483647 w 5216"/>
                <a:gd name="T69" fmla="*/ 2147483647 h 762"/>
                <a:gd name="T70" fmla="*/ 2147483647 w 5216"/>
                <a:gd name="T71" fmla="*/ 2147483647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5216"/>
                <a:gd name="T109" fmla="*/ 0 h 762"/>
                <a:gd name="T110" fmla="*/ 5216 w 5216"/>
                <a:gd name="T111" fmla="*/ 762 h 762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rgbClr val="C6E7FC">
                <a:alpha val="37999"/>
              </a:srgbClr>
            </a:solidFill>
            <a:ln w="9525" cmpd="sng">
              <a:noFill/>
              <a:bevel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rgbClr val="000000"/>
                </a:solidFill>
                <a:ea typeface="Candara" pitchFamily="34" charset="0"/>
                <a:cs typeface="Candara" pitchFamily="34" charset="0"/>
              </a:endParaRPr>
            </a:p>
          </p:txBody>
        </p:sp>
        <p:sp>
          <p:nvSpPr>
            <p:cNvPr id="1030" name="Freeform 22"/>
            <p:cNvSpPr>
              <a:spLocks noChangeArrowheads="1"/>
            </p:cNvSpPr>
            <p:nvPr/>
          </p:nvSpPr>
          <p:spPr bwMode="auto">
            <a:xfrm>
              <a:off x="3908426" y="41275"/>
              <a:ext cx="8166100" cy="1101725"/>
            </a:xfrm>
            <a:custGeom>
              <a:avLst/>
              <a:gdLst>
                <a:gd name="T0" fmla="*/ 0 w 5144"/>
                <a:gd name="T1" fmla="*/ 2147483647 h 694"/>
                <a:gd name="T2" fmla="*/ 0 w 5144"/>
                <a:gd name="T3" fmla="*/ 2147483647 h 694"/>
                <a:gd name="T4" fmla="*/ 2147483647 w 5144"/>
                <a:gd name="T5" fmla="*/ 2147483647 h 694"/>
                <a:gd name="T6" fmla="*/ 2147483647 w 5144"/>
                <a:gd name="T7" fmla="*/ 2147483647 h 694"/>
                <a:gd name="T8" fmla="*/ 2147483647 w 5144"/>
                <a:gd name="T9" fmla="*/ 2147483647 h 694"/>
                <a:gd name="T10" fmla="*/ 2147483647 w 5144"/>
                <a:gd name="T11" fmla="*/ 2147483647 h 694"/>
                <a:gd name="T12" fmla="*/ 2147483647 w 5144"/>
                <a:gd name="T13" fmla="*/ 2147483647 h 694"/>
                <a:gd name="T14" fmla="*/ 2147483647 w 5144"/>
                <a:gd name="T15" fmla="*/ 2147483647 h 694"/>
                <a:gd name="T16" fmla="*/ 2147483647 w 5144"/>
                <a:gd name="T17" fmla="*/ 2147483647 h 694"/>
                <a:gd name="T18" fmla="*/ 2147483647 w 5144"/>
                <a:gd name="T19" fmla="*/ 2147483647 h 694"/>
                <a:gd name="T20" fmla="*/ 2147483647 w 5144"/>
                <a:gd name="T21" fmla="*/ 2147483647 h 694"/>
                <a:gd name="T22" fmla="*/ 2147483647 w 5144"/>
                <a:gd name="T23" fmla="*/ 2147483647 h 694"/>
                <a:gd name="T24" fmla="*/ 2147483647 w 5144"/>
                <a:gd name="T25" fmla="*/ 0 h 694"/>
                <a:gd name="T26" fmla="*/ 2147483647 w 5144"/>
                <a:gd name="T27" fmla="*/ 2147483647 h 694"/>
                <a:gd name="T28" fmla="*/ 2147483647 w 5144"/>
                <a:gd name="T29" fmla="*/ 2147483647 h 694"/>
                <a:gd name="T30" fmla="*/ 2147483647 w 5144"/>
                <a:gd name="T31" fmla="*/ 2147483647 h 694"/>
                <a:gd name="T32" fmla="*/ 2147483647 w 5144"/>
                <a:gd name="T33" fmla="*/ 2147483647 h 694"/>
                <a:gd name="T34" fmla="*/ 2147483647 w 5144"/>
                <a:gd name="T35" fmla="*/ 2147483647 h 694"/>
                <a:gd name="T36" fmla="*/ 2147483647 w 5144"/>
                <a:gd name="T37" fmla="*/ 2147483647 h 694"/>
                <a:gd name="T38" fmla="*/ 2147483647 w 5144"/>
                <a:gd name="T39" fmla="*/ 2147483647 h 694"/>
                <a:gd name="T40" fmla="*/ 2147483647 w 5144"/>
                <a:gd name="T41" fmla="*/ 2147483647 h 694"/>
                <a:gd name="T42" fmla="*/ 2147483647 w 5144"/>
                <a:gd name="T43" fmla="*/ 2147483647 h 694"/>
                <a:gd name="T44" fmla="*/ 2147483647 w 5144"/>
                <a:gd name="T45" fmla="*/ 2147483647 h 694"/>
                <a:gd name="T46" fmla="*/ 2147483647 w 5144"/>
                <a:gd name="T47" fmla="*/ 2147483647 h 694"/>
                <a:gd name="T48" fmla="*/ 2147483647 w 5144"/>
                <a:gd name="T49" fmla="*/ 2147483647 h 694"/>
                <a:gd name="T50" fmla="*/ 2147483647 w 5144"/>
                <a:gd name="T51" fmla="*/ 2147483647 h 694"/>
                <a:gd name="T52" fmla="*/ 2147483647 w 5144"/>
                <a:gd name="T53" fmla="*/ 2147483647 h 694"/>
                <a:gd name="T54" fmla="*/ 2147483647 w 5144"/>
                <a:gd name="T55" fmla="*/ 2147483647 h 694"/>
                <a:gd name="T56" fmla="*/ 2147483647 w 5144"/>
                <a:gd name="T57" fmla="*/ 2147483647 h 694"/>
                <a:gd name="T58" fmla="*/ 2147483647 w 5144"/>
                <a:gd name="T59" fmla="*/ 2147483647 h 694"/>
                <a:gd name="T60" fmla="*/ 2147483647 w 5144"/>
                <a:gd name="T61" fmla="*/ 2147483647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5144"/>
                <a:gd name="T94" fmla="*/ 0 h 694"/>
                <a:gd name="T95" fmla="*/ 5144 w 5144"/>
                <a:gd name="T96" fmla="*/ 694 h 694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 cmpd="sng">
              <a:solidFill>
                <a:srgbClr val="FFFFFF"/>
              </a:solidFill>
              <a:bevel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rgbClr val="000000"/>
                </a:solidFill>
                <a:ea typeface="Candara" pitchFamily="34" charset="0"/>
                <a:cs typeface="Candara" pitchFamily="34" charset="0"/>
              </a:endParaRPr>
            </a:p>
          </p:txBody>
        </p:sp>
        <p:sp>
          <p:nvSpPr>
            <p:cNvPr id="1031" name="Freeform 26"/>
            <p:cNvSpPr>
              <a:spLocks noChangeArrowheads="1"/>
            </p:cNvSpPr>
            <p:nvPr/>
          </p:nvSpPr>
          <p:spPr bwMode="auto">
            <a:xfrm>
              <a:off x="8061326" y="22225"/>
              <a:ext cx="4940300" cy="927100"/>
            </a:xfrm>
            <a:custGeom>
              <a:avLst/>
              <a:gdLst>
                <a:gd name="T0" fmla="*/ 0 w 3112"/>
                <a:gd name="T1" fmla="*/ 2147483647 h 584"/>
                <a:gd name="T2" fmla="*/ 0 w 3112"/>
                <a:gd name="T3" fmla="*/ 2147483647 h 584"/>
                <a:gd name="T4" fmla="*/ 2147483647 w 3112"/>
                <a:gd name="T5" fmla="*/ 2147483647 h 584"/>
                <a:gd name="T6" fmla="*/ 2147483647 w 3112"/>
                <a:gd name="T7" fmla="*/ 2147483647 h 584"/>
                <a:gd name="T8" fmla="*/ 2147483647 w 3112"/>
                <a:gd name="T9" fmla="*/ 2147483647 h 584"/>
                <a:gd name="T10" fmla="*/ 2147483647 w 3112"/>
                <a:gd name="T11" fmla="*/ 2147483647 h 584"/>
                <a:gd name="T12" fmla="*/ 2147483647 w 3112"/>
                <a:gd name="T13" fmla="*/ 2147483647 h 584"/>
                <a:gd name="T14" fmla="*/ 2147483647 w 3112"/>
                <a:gd name="T15" fmla="*/ 2147483647 h 584"/>
                <a:gd name="T16" fmla="*/ 2147483647 w 3112"/>
                <a:gd name="T17" fmla="*/ 2147483647 h 584"/>
                <a:gd name="T18" fmla="*/ 2147483647 w 3112"/>
                <a:gd name="T19" fmla="*/ 2147483647 h 584"/>
                <a:gd name="T20" fmla="*/ 2147483647 w 3112"/>
                <a:gd name="T21" fmla="*/ 2147483647 h 584"/>
                <a:gd name="T22" fmla="*/ 2147483647 w 3112"/>
                <a:gd name="T23" fmla="*/ 2147483647 h 584"/>
                <a:gd name="T24" fmla="*/ 2147483647 w 3112"/>
                <a:gd name="T25" fmla="*/ 2147483647 h 584"/>
                <a:gd name="T26" fmla="*/ 2147483647 w 3112"/>
                <a:gd name="T27" fmla="*/ 2147483647 h 584"/>
                <a:gd name="T28" fmla="*/ 2147483647 w 3112"/>
                <a:gd name="T29" fmla="*/ 2147483647 h 584"/>
                <a:gd name="T30" fmla="*/ 2147483647 w 3112"/>
                <a:gd name="T31" fmla="*/ 2147483647 h 584"/>
                <a:gd name="T32" fmla="*/ 2147483647 w 3112"/>
                <a:gd name="T33" fmla="*/ 2147483647 h 584"/>
                <a:gd name="T34" fmla="*/ 2147483647 w 3112"/>
                <a:gd name="T35" fmla="*/ 2147483647 h 584"/>
                <a:gd name="T36" fmla="*/ 2147483647 w 3112"/>
                <a:gd name="T37" fmla="*/ 2147483647 h 584"/>
                <a:gd name="T38" fmla="*/ 2147483647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3112"/>
                <a:gd name="T61" fmla="*/ 0 h 584"/>
                <a:gd name="T62" fmla="*/ 3112 w 3112"/>
                <a:gd name="T63" fmla="*/ 584 h 584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 cmpd="sng">
              <a:solidFill>
                <a:srgbClr val="FFFFFF"/>
              </a:solidFill>
              <a:bevel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rgbClr val="000000"/>
                </a:solidFill>
                <a:ea typeface="Candara" pitchFamily="34" charset="0"/>
                <a:cs typeface="Candara" pitchFamily="34" charset="0"/>
              </a:endParaRPr>
            </a:p>
          </p:txBody>
        </p:sp>
        <p:sp useBgFill="1">
          <p:nvSpPr>
            <p:cNvPr id="1032" name="Freeform 10"/>
            <p:cNvSpPr>
              <a:spLocks noChangeArrowheads="1"/>
            </p:cNvSpPr>
            <p:nvPr/>
          </p:nvSpPr>
          <p:spPr bwMode="auto">
            <a:xfrm>
              <a:off x="0" y="0"/>
              <a:ext cx="13027839" cy="1892300"/>
            </a:xfrm>
            <a:custGeom>
              <a:avLst/>
              <a:gdLst>
                <a:gd name="T0" fmla="*/ 2147483647 w 8196"/>
                <a:gd name="T1" fmla="*/ 2147483647 h 1192"/>
                <a:gd name="T2" fmla="*/ 2147483647 w 8196"/>
                <a:gd name="T3" fmla="*/ 2147483647 h 1192"/>
                <a:gd name="T4" fmla="*/ 2147483647 w 8196"/>
                <a:gd name="T5" fmla="*/ 2147483647 h 1192"/>
                <a:gd name="T6" fmla="*/ 2147483647 w 8196"/>
                <a:gd name="T7" fmla="*/ 2147483647 h 1192"/>
                <a:gd name="T8" fmla="*/ 2147483647 w 8196"/>
                <a:gd name="T9" fmla="*/ 2147483647 h 1192"/>
                <a:gd name="T10" fmla="*/ 2147483647 w 8196"/>
                <a:gd name="T11" fmla="*/ 2147483647 h 1192"/>
                <a:gd name="T12" fmla="*/ 2147483647 w 8196"/>
                <a:gd name="T13" fmla="*/ 2147483647 h 1192"/>
                <a:gd name="T14" fmla="*/ 2147483647 w 8196"/>
                <a:gd name="T15" fmla="*/ 2147483647 h 1192"/>
                <a:gd name="T16" fmla="*/ 2147483647 w 8196"/>
                <a:gd name="T17" fmla="*/ 2147483647 h 1192"/>
                <a:gd name="T18" fmla="*/ 2147483647 w 8196"/>
                <a:gd name="T19" fmla="*/ 2147483647 h 1192"/>
                <a:gd name="T20" fmla="*/ 2147483647 w 8196"/>
                <a:gd name="T21" fmla="*/ 2147483647 h 1192"/>
                <a:gd name="T22" fmla="*/ 2147483647 w 8196"/>
                <a:gd name="T23" fmla="*/ 2147483647 h 1192"/>
                <a:gd name="T24" fmla="*/ 2147483647 w 8196"/>
                <a:gd name="T25" fmla="*/ 2147483647 h 1192"/>
                <a:gd name="T26" fmla="*/ 2147483647 w 8196"/>
                <a:gd name="T27" fmla="*/ 2147483647 h 1192"/>
                <a:gd name="T28" fmla="*/ 2147483647 w 8196"/>
                <a:gd name="T29" fmla="*/ 2147483647 h 1192"/>
                <a:gd name="T30" fmla="*/ 2147483647 w 8196"/>
                <a:gd name="T31" fmla="*/ 2147483647 h 1192"/>
                <a:gd name="T32" fmla="*/ 2147483647 w 8196"/>
                <a:gd name="T33" fmla="*/ 2147483647 h 1192"/>
                <a:gd name="T34" fmla="*/ 2147483647 w 8196"/>
                <a:gd name="T35" fmla="*/ 2147483647 h 1192"/>
                <a:gd name="T36" fmla="*/ 2147483647 w 8196"/>
                <a:gd name="T37" fmla="*/ 2147483647 h 1192"/>
                <a:gd name="T38" fmla="*/ 2147483647 w 8196"/>
                <a:gd name="T39" fmla="*/ 2147483647 h 1192"/>
                <a:gd name="T40" fmla="*/ 2147483647 w 8196"/>
                <a:gd name="T41" fmla="*/ 2147483647 h 1192"/>
                <a:gd name="T42" fmla="*/ 2147483647 w 8196"/>
                <a:gd name="T43" fmla="*/ 2147483647 h 1192"/>
                <a:gd name="T44" fmla="*/ 2147483647 w 8196"/>
                <a:gd name="T45" fmla="*/ 0 h 1192"/>
                <a:gd name="T46" fmla="*/ 2147483647 w 8196"/>
                <a:gd name="T47" fmla="*/ 2147483647 h 1192"/>
                <a:gd name="T48" fmla="*/ 2147483647 w 8196"/>
                <a:gd name="T49" fmla="*/ 2147483647 h 1192"/>
                <a:gd name="T50" fmla="*/ 2147483647 w 8196"/>
                <a:gd name="T51" fmla="*/ 2147483647 h 1192"/>
                <a:gd name="T52" fmla="*/ 2147483647 w 8196"/>
                <a:gd name="T53" fmla="*/ 2147483647 h 1192"/>
                <a:gd name="T54" fmla="*/ 2147483647 w 8196"/>
                <a:gd name="T55" fmla="*/ 2147483647 h 1192"/>
                <a:gd name="T56" fmla="*/ 2147483647 w 8196"/>
                <a:gd name="T57" fmla="*/ 2147483647 h 1192"/>
                <a:gd name="T58" fmla="*/ 2147483647 w 8196"/>
                <a:gd name="T59" fmla="*/ 2147483647 h 1192"/>
                <a:gd name="T60" fmla="*/ 2147483647 w 8196"/>
                <a:gd name="T61" fmla="*/ 2147483647 h 1192"/>
                <a:gd name="T62" fmla="*/ 0 w 8196"/>
                <a:gd name="T63" fmla="*/ 2147483647 h 1192"/>
                <a:gd name="T64" fmla="*/ 2147483647 w 8196"/>
                <a:gd name="T65" fmla="*/ 2147483647 h 1192"/>
                <a:gd name="T66" fmla="*/ 2147483647 w 8196"/>
                <a:gd name="T67" fmla="*/ 2147483647 h 1192"/>
                <a:gd name="T68" fmla="*/ 2147483647 w 8196"/>
                <a:gd name="T69" fmla="*/ 2147483647 h 1192"/>
                <a:gd name="T70" fmla="*/ 2147483647 w 8196"/>
                <a:gd name="T71" fmla="*/ 2147483647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8196"/>
                <a:gd name="T109" fmla="*/ 0 h 1192"/>
                <a:gd name="T110" fmla="*/ 8196 w 8196"/>
                <a:gd name="T111" fmla="*/ 1192 h 1192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 w="9525" cmpd="sng">
              <a:noFill/>
              <a:bevel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rgbClr val="000000"/>
                </a:solidFill>
                <a:ea typeface="Candara" pitchFamily="34" charset="0"/>
                <a:cs typeface="Candara" pitchFamily="34" charset="0"/>
              </a:endParaRPr>
            </a:p>
          </p:txBody>
        </p:sp>
      </p:grpSp>
      <p:sp>
        <p:nvSpPr>
          <p:cNvPr id="1033" name="Title Placeholder 1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57200" y="338138"/>
            <a:ext cx="8229600" cy="1252537"/>
          </a:xfrm>
          <a:prstGeom prst="rect">
            <a:avLst/>
          </a:prstGeom>
          <a:noFill/>
          <a:ln w="9525" cmpd="sng">
            <a:noFill/>
            <a:bevel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zh-CN">
                <a:sym typeface="Candara" pitchFamily="34" charset="0"/>
              </a:rPr>
              <a:t>Образец заголовка</a:t>
            </a:r>
          </a:p>
        </p:txBody>
      </p:sp>
      <p:sp>
        <p:nvSpPr>
          <p:cNvPr id="1034" name="Date Placeholder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164138" y="6249988"/>
            <a:ext cx="3786187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chemeClr val="tx2"/>
                </a:solidFill>
                <a:sym typeface="Candara" pitchFamily="34" charset="0"/>
              </a:defRPr>
            </a:lvl1pPr>
          </a:lstStyle>
          <a:p>
            <a:fld id="{A5591301-E690-4571-89DF-B74C566FEC0A}" type="datetime1">
              <a:rPr lang="en-US" altLang="zh-CN"/>
              <a:pPr/>
              <a:t>6/11/2024</a:t>
            </a:fld>
            <a:endParaRPr lang="ru-RU" altLang="zh-CN"/>
          </a:p>
        </p:txBody>
      </p:sp>
      <p:sp>
        <p:nvSpPr>
          <p:cNvPr id="1035" name="Footer Placeholder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93675" y="6249988"/>
            <a:ext cx="378618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tx2"/>
                </a:solidFill>
                <a:sym typeface="Candara" pitchFamily="34" charset="0"/>
              </a:defRPr>
            </a:lvl1pPr>
          </a:lstStyle>
          <a:p>
            <a:endParaRPr lang="ru-RU"/>
          </a:p>
        </p:txBody>
      </p:sp>
      <p:sp>
        <p:nvSpPr>
          <p:cNvPr id="1036" name="Slide Number Placeholder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990975" y="6249988"/>
            <a:ext cx="116205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chemeClr val="tx2"/>
                </a:solidFill>
                <a:sym typeface="Candara" pitchFamily="34" charset="0"/>
              </a:defRPr>
            </a:lvl1pPr>
          </a:lstStyle>
          <a:p>
            <a:fld id="{8F822054-6FE6-46EA-AE69-5451A4953B58}" type="slidenum">
              <a:rPr lang="ru-RU" altLang="zh-CN"/>
              <a:pPr/>
              <a:t>‹#›</a:t>
            </a:fld>
            <a:endParaRPr lang="ru-RU" altLang="zh-CN"/>
          </a:p>
        </p:txBody>
      </p:sp>
      <p:sp>
        <p:nvSpPr>
          <p:cNvPr id="1037" name="Text Placeholder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871538" y="2674938"/>
            <a:ext cx="7408862" cy="3451225"/>
          </a:xfrm>
          <a:prstGeom prst="rect">
            <a:avLst/>
          </a:prstGeom>
          <a:noFill/>
          <a:ln w="9525" cmpd="sng">
            <a:noFill/>
            <a:bevel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zh-CN">
                <a:sym typeface="Candara" pitchFamily="34" charset="0"/>
              </a:rPr>
              <a:t>Образец текста</a:t>
            </a:r>
          </a:p>
          <a:p>
            <a:pPr lvl="1"/>
            <a:r>
              <a:rPr lang="ru-RU" altLang="zh-CN">
                <a:sym typeface="Candara" pitchFamily="34" charset="0"/>
              </a:rPr>
              <a:t>Второй уровень</a:t>
            </a:r>
          </a:p>
          <a:p>
            <a:pPr lvl="2"/>
            <a:r>
              <a:rPr lang="ru-RU" altLang="zh-CN">
                <a:sym typeface="Candara" pitchFamily="34" charset="0"/>
              </a:rPr>
              <a:t>Третий уровень</a:t>
            </a:r>
          </a:p>
          <a:p>
            <a:pPr lvl="3"/>
            <a:r>
              <a:rPr lang="ru-RU" altLang="zh-CN">
                <a:sym typeface="Candara" pitchFamily="34" charset="0"/>
              </a:rPr>
              <a:t>Четвертый уровень</a:t>
            </a:r>
          </a:p>
          <a:p>
            <a:pPr lvl="4"/>
            <a:r>
              <a:rPr lang="ru-RU" altLang="zh-CN">
                <a:sym typeface="Candara" pitchFamily="34" charset="0"/>
              </a:rPr>
              <a:t>Пятый уровень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sldNum="0"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+mj-lt"/>
          <a:ea typeface="+mj-ea"/>
          <a:cs typeface="+mj-cs"/>
          <a:sym typeface="Candara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  <a:ea typeface="华文新魏" charset="0"/>
          <a:cs typeface="华文新魏" charset="0"/>
          <a:sym typeface="Candar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  <a:ea typeface="华文新魏" charset="0"/>
          <a:cs typeface="华文新魏" charset="0"/>
          <a:sym typeface="Candar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  <a:ea typeface="华文新魏" charset="0"/>
          <a:cs typeface="华文新魏" charset="0"/>
          <a:sym typeface="Candar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  <a:ea typeface="华文新魏" charset="0"/>
          <a:cs typeface="华文新魏" charset="0"/>
          <a:sym typeface="Candara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  <a:ea typeface="华文新魏" charset="0"/>
          <a:cs typeface="华文新魏" charset="0"/>
          <a:sym typeface="Candara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  <a:ea typeface="华文新魏" charset="0"/>
          <a:cs typeface="华文新魏" charset="0"/>
          <a:sym typeface="Candara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  <a:ea typeface="华文新魏" charset="0"/>
          <a:cs typeface="华文新魏" charset="0"/>
          <a:sym typeface="Candara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  <a:ea typeface="华文新魏" charset="0"/>
          <a:cs typeface="华文新魏" charset="0"/>
          <a:sym typeface="Candara" pitchFamily="34" charset="0"/>
        </a:defRPr>
      </a:lvl9pPr>
    </p:titleStyle>
    <p:bodyStyle>
      <a:lvl1pPr marL="273050" indent="-273050" algn="l" defTabSz="0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400">
          <a:solidFill>
            <a:schemeClr val="tx2"/>
          </a:solidFill>
          <a:latin typeface="+mn-lt"/>
          <a:ea typeface="+mn-ea"/>
          <a:cs typeface="+mn-cs"/>
          <a:sym typeface="Candara" pitchFamily="34" charset="0"/>
        </a:defRPr>
      </a:lvl1pPr>
      <a:lvl2pPr marL="576263" indent="-271463" algn="l" defTabSz="0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200">
          <a:solidFill>
            <a:schemeClr val="tx2"/>
          </a:solidFill>
          <a:latin typeface="+mn-lt"/>
          <a:ea typeface="+mn-ea"/>
          <a:cs typeface="+mn-cs"/>
          <a:sym typeface="Candara" pitchFamily="34" charset="0"/>
        </a:defRPr>
      </a:lvl2pPr>
      <a:lvl3pPr marL="855663" indent="-227013" algn="l" defTabSz="0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000">
          <a:solidFill>
            <a:schemeClr val="tx2"/>
          </a:solidFill>
          <a:latin typeface="+mn-lt"/>
          <a:ea typeface="+mn-ea"/>
          <a:cs typeface="+mn-cs"/>
          <a:sym typeface="Candara" pitchFamily="34" charset="0"/>
        </a:defRPr>
      </a:lvl3pPr>
      <a:lvl4pPr marL="1143000" indent="-228600" algn="l" defTabSz="0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>
          <a:solidFill>
            <a:schemeClr val="tx2"/>
          </a:solidFill>
          <a:latin typeface="+mn-lt"/>
          <a:ea typeface="+mn-ea"/>
          <a:cs typeface="+mn-cs"/>
          <a:sym typeface="Candara" pitchFamily="34" charset="0"/>
        </a:defRPr>
      </a:lvl4pPr>
      <a:lvl5pPr marL="1462088" indent="-227013" algn="l" defTabSz="0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1600">
          <a:solidFill>
            <a:schemeClr val="tx2"/>
          </a:solidFill>
          <a:latin typeface="+mn-lt"/>
          <a:ea typeface="+mn-ea"/>
          <a:cs typeface="+mn-cs"/>
          <a:sym typeface="Candara" pitchFamily="34" charset="0"/>
        </a:defRPr>
      </a:lvl5pPr>
      <a:lvl6pPr marL="1919288" indent="-227013" algn="l" defTabSz="0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1600">
          <a:solidFill>
            <a:schemeClr val="tx2"/>
          </a:solidFill>
          <a:latin typeface="+mn-lt"/>
          <a:ea typeface="+mn-ea"/>
          <a:cs typeface="+mn-cs"/>
          <a:sym typeface="Candara" pitchFamily="34" charset="0"/>
        </a:defRPr>
      </a:lvl6pPr>
      <a:lvl7pPr marL="2376488" indent="-227013" algn="l" defTabSz="0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1600">
          <a:solidFill>
            <a:schemeClr val="tx2"/>
          </a:solidFill>
          <a:latin typeface="+mn-lt"/>
          <a:ea typeface="+mn-ea"/>
          <a:cs typeface="+mn-cs"/>
          <a:sym typeface="Candara" pitchFamily="34" charset="0"/>
        </a:defRPr>
      </a:lvl7pPr>
      <a:lvl8pPr marL="2833688" indent="-227013" algn="l" defTabSz="0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1600">
          <a:solidFill>
            <a:schemeClr val="tx2"/>
          </a:solidFill>
          <a:latin typeface="+mn-lt"/>
          <a:ea typeface="+mn-ea"/>
          <a:cs typeface="+mn-cs"/>
          <a:sym typeface="Candara" pitchFamily="34" charset="0"/>
        </a:defRPr>
      </a:lvl8pPr>
      <a:lvl9pPr marL="3290888" indent="-227013" algn="l" defTabSz="0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1600">
          <a:solidFill>
            <a:schemeClr val="tx2"/>
          </a:solidFill>
          <a:latin typeface="+mn-lt"/>
          <a:ea typeface="+mn-ea"/>
          <a:cs typeface="+mn-cs"/>
          <a:sym typeface="Candara" pitchFamily="34" charset="0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https://phonoteka.org/uploads/posts/2022-02/1644286179_54-phonoteka-org-p-sinii-strogii-fon-5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243306"/>
            <a:ext cx="9144000" cy="6957294"/>
          </a:xfrm>
          <a:prstGeom prst="rect">
            <a:avLst/>
          </a:prstGeom>
          <a:noFill/>
        </p:spPr>
      </p:pic>
      <p:sp>
        <p:nvSpPr>
          <p:cNvPr id="16" name="Скругленный прямоугольник 15"/>
          <p:cNvSpPr/>
          <p:nvPr/>
        </p:nvSpPr>
        <p:spPr>
          <a:xfrm>
            <a:off x="857224" y="214290"/>
            <a:ext cx="6858048" cy="71438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</a:rPr>
              <a:t>ОБЛАСТНОЙ КОНКУРС «</a:t>
            </a:r>
            <a:r>
              <a:rPr lang="ru-RU" sz="2400" b="1" dirty="0" err="1" smtClean="0">
                <a:solidFill>
                  <a:srgbClr val="002060"/>
                </a:solidFill>
              </a:rPr>
              <a:t>Қазақстан</a:t>
            </a:r>
            <a:r>
              <a:rPr lang="ru-RU" sz="2400" b="1" dirty="0" smtClean="0">
                <a:solidFill>
                  <a:srgbClr val="002060"/>
                </a:solidFill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</a:rPr>
              <a:t>балалары</a:t>
            </a:r>
            <a:r>
              <a:rPr lang="ru-RU" sz="2400" b="1" dirty="0" smtClean="0">
                <a:solidFill>
                  <a:srgbClr val="002060"/>
                </a:solidFill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</a:rPr>
              <a:t>шексіз</a:t>
            </a:r>
            <a:r>
              <a:rPr lang="ru-RU" sz="2400" b="1" dirty="0" smtClean="0">
                <a:solidFill>
                  <a:srgbClr val="002060"/>
                </a:solidFill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</a:rPr>
              <a:t>әлемде</a:t>
            </a:r>
            <a:r>
              <a:rPr lang="ru-RU" sz="2400" b="1" dirty="0" smtClean="0">
                <a:solidFill>
                  <a:srgbClr val="002060"/>
                </a:solidFill>
              </a:rPr>
              <a:t>» </a:t>
            </a:r>
            <a:endParaRPr lang="ru-RU" sz="2400" b="1" dirty="0">
              <a:solidFill>
                <a:srgbClr val="002060"/>
              </a:solidFill>
            </a:endParaRPr>
          </a:p>
          <a:p>
            <a:pPr algn="ctr"/>
            <a:endParaRPr lang="ru-RU" sz="2400" dirty="0">
              <a:solidFill>
                <a:srgbClr val="002060"/>
              </a:solidFill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31" b="15613"/>
          <a:stretch/>
        </p:blipFill>
        <p:spPr>
          <a:xfrm>
            <a:off x="857224" y="1196814"/>
            <a:ext cx="4248354" cy="5112426"/>
          </a:xfrm>
          <a:prstGeom prst="rect">
            <a:avLst/>
          </a:prstGeom>
        </p:spPr>
      </p:pic>
      <p:sp>
        <p:nvSpPr>
          <p:cNvPr id="9" name="Овал 8"/>
          <p:cNvSpPr/>
          <p:nvPr/>
        </p:nvSpPr>
        <p:spPr bwMode="auto">
          <a:xfrm>
            <a:off x="5724096" y="1386266"/>
            <a:ext cx="2952246" cy="4490938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</a:pPr>
            <a:r>
              <a:rPr lang="kk-KZ" sz="2000" b="1" dirty="0" smtClean="0"/>
              <a:t>Конкурс ЭССЕ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</a:pPr>
            <a:endParaRPr lang="kk-KZ" sz="2000" b="1" dirty="0"/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</a:pPr>
            <a:r>
              <a:rPr lang="kk-KZ" sz="2000" b="1" dirty="0" smtClean="0"/>
              <a:t> </a:t>
            </a:r>
            <a:r>
              <a:rPr lang="kk-KZ" sz="2400" b="1" dirty="0" smtClean="0">
                <a:solidFill>
                  <a:srgbClr val="C00000"/>
                </a:solidFill>
              </a:rPr>
              <a:t>Сидорова Анастасия</a:t>
            </a:r>
            <a:r>
              <a:rPr lang="kk-KZ" sz="2000" b="1" dirty="0" smtClean="0"/>
              <a:t> </a:t>
            </a:r>
          </a:p>
          <a:p>
            <a:pPr algn="ctr"/>
            <a:r>
              <a:rPr lang="kk-KZ" sz="2400" b="1" dirty="0" smtClean="0">
                <a:solidFill>
                  <a:srgbClr val="C00000"/>
                </a:solidFill>
              </a:rPr>
              <a:t>ІІІ место </a:t>
            </a:r>
          </a:p>
          <a:p>
            <a:pPr algn="ctr"/>
            <a:endParaRPr lang="kk-KZ" sz="2000" b="1" dirty="0" smtClean="0"/>
          </a:p>
          <a:p>
            <a:pPr algn="ctr"/>
            <a:r>
              <a:rPr lang="kk-KZ" sz="2000" b="1" dirty="0" smtClean="0"/>
              <a:t>11 </a:t>
            </a:r>
            <a:r>
              <a:rPr lang="kk-KZ" sz="2000" b="1" dirty="0"/>
              <a:t>класс,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</a:pPr>
            <a:r>
              <a:rPr lang="kk-KZ" sz="2000" b="1" dirty="0" smtClean="0"/>
              <a:t>руководитель Гайдай ТВ</a:t>
            </a:r>
            <a:endParaRPr kumimoji="0" lang="ru-RU" sz="2000" b="1" i="0" u="none" strike="noStrike" cap="none" normalizeH="0" baseline="0" dirty="0" smtClean="0">
              <a:ln>
                <a:noFill/>
              </a:ln>
              <a:effectLst/>
              <a:sym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95997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https://phonoteka.org/uploads/posts/2022-02/1644286179_54-phonoteka-org-p-sinii-strogii-fon-5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957294"/>
          </a:xfrm>
          <a:prstGeom prst="rect">
            <a:avLst/>
          </a:prstGeom>
          <a:noFill/>
        </p:spPr>
      </p:pic>
      <p:sp>
        <p:nvSpPr>
          <p:cNvPr id="16" name="Скругленный прямоугольник 15"/>
          <p:cNvSpPr/>
          <p:nvPr/>
        </p:nvSpPr>
        <p:spPr>
          <a:xfrm>
            <a:off x="857224" y="214290"/>
            <a:ext cx="6858048" cy="71438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</a:rPr>
              <a:t>ОБЛАСТНОЙ КОНКУРС «ЖАРҚЫН БОЛАШАҚ» </a:t>
            </a:r>
            <a:endParaRPr lang="ru-RU" sz="2400" b="1" dirty="0">
              <a:solidFill>
                <a:srgbClr val="002060"/>
              </a:solidFill>
            </a:endParaRPr>
          </a:p>
          <a:p>
            <a:pPr algn="ctr"/>
            <a:endParaRPr lang="ru-RU" sz="2400" dirty="0">
              <a:solidFill>
                <a:srgbClr val="002060"/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0177" y="1216694"/>
            <a:ext cx="3922071" cy="5452576"/>
          </a:xfrm>
          <a:prstGeom prst="rect">
            <a:avLst/>
          </a:prstGeom>
        </p:spPr>
      </p:pic>
      <p:sp>
        <p:nvSpPr>
          <p:cNvPr id="4" name="Овал 3"/>
          <p:cNvSpPr/>
          <p:nvPr/>
        </p:nvSpPr>
        <p:spPr bwMode="auto">
          <a:xfrm>
            <a:off x="5508078" y="1498482"/>
            <a:ext cx="3096258" cy="423471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ru-RU" sz="1600" b="1" dirty="0"/>
              <a:t>ОБЛАСТНОЙ КОНКУРС «ЖАРҚЫН БОЛАШАҚ» </a:t>
            </a:r>
            <a:endParaRPr lang="ru-RU" sz="1600" b="1" dirty="0" smtClean="0"/>
          </a:p>
          <a:p>
            <a:pPr algn="ctr"/>
            <a:endParaRPr lang="ru-RU" sz="1600" b="1" dirty="0"/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</a:pPr>
            <a:r>
              <a:rPr lang="kk-KZ" sz="2000" b="1" dirty="0" smtClean="0">
                <a:solidFill>
                  <a:srgbClr val="C00000"/>
                </a:solidFill>
              </a:rPr>
              <a:t>Костырина Елизавета </a:t>
            </a:r>
          </a:p>
          <a:p>
            <a:pPr algn="ctr"/>
            <a:r>
              <a:rPr lang="kk-KZ" sz="2000" b="1" dirty="0" smtClean="0">
                <a:solidFill>
                  <a:srgbClr val="C00000"/>
                </a:solidFill>
              </a:rPr>
              <a:t>ІІІ место, </a:t>
            </a:r>
            <a:endParaRPr lang="kk-KZ" sz="2000" b="1" dirty="0" smtClean="0">
              <a:solidFill>
                <a:srgbClr val="C00000"/>
              </a:solidFill>
            </a:endParaRPr>
          </a:p>
          <a:p>
            <a:pPr algn="ctr"/>
            <a:endParaRPr lang="kk-KZ" sz="2000" b="1" dirty="0" smtClean="0">
              <a:solidFill>
                <a:srgbClr val="C00000"/>
              </a:solidFill>
            </a:endParaRPr>
          </a:p>
          <a:p>
            <a:pPr algn="ctr"/>
            <a:r>
              <a:rPr lang="kk-KZ" b="1" dirty="0" smtClean="0"/>
              <a:t>11 </a:t>
            </a:r>
            <a:r>
              <a:rPr lang="kk-KZ" b="1" dirty="0"/>
              <a:t>класс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</a:pPr>
            <a:r>
              <a:rPr lang="kk-KZ" b="1" dirty="0" smtClean="0"/>
              <a:t>руководитель Базарбаева ЖБ</a:t>
            </a:r>
            <a:r>
              <a:rPr lang="kk-KZ" sz="2000" b="1" dirty="0" smtClean="0"/>
              <a:t> </a:t>
            </a:r>
            <a:endParaRPr kumimoji="0" lang="ru-RU" sz="2000" b="1" i="0" u="none" strike="noStrike" cap="none" normalizeH="0" baseline="0" dirty="0" smtClean="0">
              <a:ln>
                <a:noFill/>
              </a:ln>
              <a:effectLst/>
              <a:sym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153826"/>
      </p:ext>
    </p:extLst>
  </p:cSld>
  <p:clrMapOvr>
    <a:masterClrMapping/>
  </p:clrMapOvr>
</p:sld>
</file>

<file path=ppt/theme/theme1.xml><?xml version="1.0" encoding="utf-8"?>
<a:theme xmlns:a="http://schemas.openxmlformats.org/drawingml/2006/main" name="Волна">
  <a:themeElements>
    <a:clrScheme name="">
      <a:dk1>
        <a:srgbClr val="000000"/>
      </a:dk1>
      <a:lt1>
        <a:srgbClr val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FFFFFF"/>
      </a:accent3>
      <a:accent4>
        <a:srgbClr val="000000"/>
      </a:accent4>
      <a:accent5>
        <a:srgbClr val="ADD7FE"/>
      </a:accent5>
      <a:accent6>
        <a:srgbClr val="3E77BF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华文新魏"/>
        <a:cs typeface="华文新魏"/>
      </a:majorFont>
      <a:minorFont>
        <a:latin typeface="Candara"/>
        <a:ea typeface="华文楷体"/>
        <a:cs typeface="华文楷体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itchFamily="34" charset="0"/>
          <a:buNone/>
          <a:tabLst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ndara" pitchFamily="34" charset="0"/>
            <a:ea typeface="SimSun" pitchFamily="2" charset="-122"/>
            <a:sym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itchFamily="34" charset="0"/>
          <a:buNone/>
          <a:tabLst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ndara" pitchFamily="34" charset="0"/>
            <a:ea typeface="SimSun" pitchFamily="2" charset="-122"/>
            <a:sym typeface="Arial" pitchFamily="34" charset="0"/>
          </a:defRPr>
        </a:defPPr>
      </a:lstStyle>
    </a:ln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1836</TotalTime>
  <Pages>0</Pages>
  <Words>43</Words>
  <Characters>0</Characters>
  <Application>Microsoft Office PowerPoint</Application>
  <DocSecurity>0</DocSecurity>
  <PresentationFormat>Экран (4:3)</PresentationFormat>
  <Lines>0</Lines>
  <Paragraphs>16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10" baseType="lpstr">
      <vt:lpstr>SimSun</vt:lpstr>
      <vt:lpstr>Arial</vt:lpstr>
      <vt:lpstr>Calibri</vt:lpstr>
      <vt:lpstr>Candara</vt:lpstr>
      <vt:lpstr>华文楷体</vt:lpstr>
      <vt:lpstr>华文新魏</vt:lpstr>
      <vt:lpstr>Symbol</vt:lpstr>
      <vt:lpstr>Волна</vt:lpstr>
      <vt:lpstr>Презентация PowerPoint</vt:lpstr>
      <vt:lpstr>Презентация PowerPoint</vt:lpstr>
    </vt:vector>
  </TitlesOfParts>
  <LinksUpToDate>false</LinksUpToDate>
  <CharactersWithSpaces>0</CharactersWithSpaces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Развитие детской одаренности в образовательной сфере</dc:title>
  <dc:creator>Ирина Горечуха</dc:creator>
  <cp:lastModifiedBy>Admin</cp:lastModifiedBy>
  <cp:revision>118</cp:revision>
  <dcterms:created xsi:type="dcterms:W3CDTF">2017-12-05T17:10:00Z</dcterms:created>
  <dcterms:modified xsi:type="dcterms:W3CDTF">2024-06-11T10:47:57Z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1033-9.1.0.4947</vt:lpwstr>
  </property>
</Properties>
</file>