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8" r:id="rId2"/>
    <p:sldId id="329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3306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«</a:t>
            </a:r>
            <a:r>
              <a:rPr lang="ru-RU" sz="2400" b="1" dirty="0" err="1" smtClean="0">
                <a:solidFill>
                  <a:srgbClr val="002060"/>
                </a:solidFill>
              </a:rPr>
              <a:t>Қазақстан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балалары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шексіз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әлемде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1" b="15613"/>
          <a:stretch/>
        </p:blipFill>
        <p:spPr>
          <a:xfrm>
            <a:off x="857224" y="1196814"/>
            <a:ext cx="4248354" cy="5112426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 bwMode="auto">
          <a:xfrm>
            <a:off x="5724096" y="1386266"/>
            <a:ext cx="2952246" cy="44909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Конкурс ЭССЕ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kk-KZ" sz="20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</a:t>
            </a:r>
            <a:r>
              <a:rPr lang="kk-KZ" sz="2400" b="1" dirty="0" smtClean="0">
                <a:solidFill>
                  <a:srgbClr val="C00000"/>
                </a:solidFill>
              </a:rPr>
              <a:t>Сидорова Анастасия</a:t>
            </a:r>
            <a:r>
              <a:rPr lang="kk-KZ" sz="2000" b="1" dirty="0" smtClean="0"/>
              <a:t> </a:t>
            </a: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ІІІ место </a:t>
            </a:r>
          </a:p>
          <a:p>
            <a:pPr algn="ctr"/>
            <a:endParaRPr lang="kk-KZ" sz="2000" b="1" dirty="0" smtClean="0"/>
          </a:p>
          <a:p>
            <a:pPr algn="ctr"/>
            <a:r>
              <a:rPr lang="kk-KZ" sz="2000" b="1" dirty="0" smtClean="0"/>
              <a:t>11 </a:t>
            </a:r>
            <a:r>
              <a:rPr lang="kk-KZ" sz="2000" b="1" dirty="0"/>
              <a:t>класс,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руководитель Гайдай ТВ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«ЖАРҚЫН БОЛАШАҚ»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77" y="1216694"/>
            <a:ext cx="3922071" cy="545257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5508078" y="1498482"/>
            <a:ext cx="3096258" cy="423471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/>
              <a:t>ОБЛАСТНОЙ КОНКУРС «ЖАРҚЫН БОЛАШАҚ» </a:t>
            </a:r>
            <a:endParaRPr lang="ru-RU" sz="1600" b="1" dirty="0" smtClean="0"/>
          </a:p>
          <a:p>
            <a:pPr algn="ctr"/>
            <a:endParaRPr lang="ru-RU" sz="16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>
                <a:solidFill>
                  <a:srgbClr val="C00000"/>
                </a:solidFill>
              </a:rPr>
              <a:t>Костырина Елизавета 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ІІІ место, </a:t>
            </a:r>
            <a:endParaRPr lang="kk-KZ" sz="2000" b="1" dirty="0" smtClean="0">
              <a:solidFill>
                <a:srgbClr val="C00000"/>
              </a:solidFill>
            </a:endParaRPr>
          </a:p>
          <a:p>
            <a:pPr algn="ctr"/>
            <a:endParaRPr lang="kk-KZ" sz="2000" b="1" dirty="0" smtClean="0">
              <a:solidFill>
                <a:srgbClr val="C00000"/>
              </a:solidFill>
            </a:endParaRPr>
          </a:p>
          <a:p>
            <a:pPr algn="ctr"/>
            <a:r>
              <a:rPr lang="kk-KZ" b="1" dirty="0" smtClean="0"/>
              <a:t>11 </a:t>
            </a:r>
            <a:r>
              <a:rPr lang="kk-KZ" b="1" dirty="0"/>
              <a:t>класс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руководитель Базарбаева ЖБ</a:t>
            </a:r>
            <a:r>
              <a:rPr lang="kk-KZ" sz="2000" b="1" dirty="0" smtClean="0"/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38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Pages>0</Pages>
  <Words>43</Words>
  <Characters>0</Characters>
  <Application>Microsoft Office PowerPoint</Application>
  <DocSecurity>0</DocSecurity>
  <PresentationFormat>Экран (4:3)</PresentationFormat>
  <Lines>0</Lines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118</cp:revision>
  <dcterms:created xsi:type="dcterms:W3CDTF">2017-12-05T17:10:00Z</dcterms:created>
  <dcterms:modified xsi:type="dcterms:W3CDTF">2024-06-11T10:47:57Z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