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8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3CDC0B24-0F88-4D49-8FBC-FA90CF6EB31E-e1643443101773.jpeg"/>
          <p:cNvPicPr/>
          <p:nvPr/>
        </p:nvPicPr>
        <p:blipFill>
          <a:blip r:embed="rId2"/>
          <a:srcRect l="17021" r="21276" b="15151"/>
          <a:stretch>
            <a:fillRect/>
          </a:stretch>
        </p:blipFill>
        <p:spPr bwMode="auto">
          <a:xfrm>
            <a:off x="32319" y="0"/>
            <a:ext cx="21431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5984" y="285729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Участники республиканского </a:t>
            </a:r>
            <a:r>
              <a:rPr lang="ru-RU" sz="2400" b="1" dirty="0">
                <a:solidFill>
                  <a:schemeClr val="bg1"/>
                </a:solidFill>
              </a:rPr>
              <a:t>конкурса исследовательских проектов и творческих работ  «</a:t>
            </a:r>
            <a:r>
              <a:rPr lang="ru-RU" sz="2400" b="1" dirty="0" err="1">
                <a:solidFill>
                  <a:schemeClr val="bg1"/>
                </a:solidFill>
              </a:rPr>
              <a:t>Зерде</a:t>
            </a:r>
            <a:r>
              <a:rPr lang="ru-RU" sz="2400" b="1" dirty="0">
                <a:solidFill>
                  <a:schemeClr val="bg1"/>
                </a:solidFill>
              </a:rPr>
              <a:t>»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                   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                     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C:\Users\USER\Downloads\WhatsApp Image 2023-03-25 at 11.27.38.jpeg"/>
          <p:cNvPicPr/>
          <p:nvPr/>
        </p:nvPicPr>
        <p:blipFill>
          <a:blip r:embed="rId3">
            <a:lum bright="10000"/>
          </a:blip>
          <a:srcRect t="18909" r="4290"/>
          <a:stretch>
            <a:fillRect/>
          </a:stretch>
        </p:blipFill>
        <p:spPr bwMode="auto">
          <a:xfrm>
            <a:off x="1284934" y="1846178"/>
            <a:ext cx="3071047" cy="39659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Горизонтальный свиток 11"/>
          <p:cNvSpPr/>
          <p:nvPr/>
        </p:nvSpPr>
        <p:spPr>
          <a:xfrm>
            <a:off x="1043706" y="5602825"/>
            <a:ext cx="3360882" cy="119681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Нечаев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Артур, 6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место,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Хорольская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АБ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322" y="1855388"/>
            <a:ext cx="2991989" cy="3956771"/>
          </a:xfrm>
          <a:prstGeom prst="rect">
            <a:avLst/>
          </a:prstGeom>
        </p:spPr>
      </p:pic>
      <p:sp>
        <p:nvSpPr>
          <p:cNvPr id="11" name="Горизонтальный свиток 10"/>
          <p:cNvSpPr/>
          <p:nvPr/>
        </p:nvSpPr>
        <p:spPr>
          <a:xfrm>
            <a:off x="5292059" y="5445169"/>
            <a:ext cx="3024251" cy="151212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Халиуллина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Самира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Сертификат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Баенова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Pages>0</Pages>
  <Words>33</Words>
  <Characters>0</Characters>
  <Application>Microsoft Office PowerPoint</Application>
  <DocSecurity>0</DocSecurity>
  <PresentationFormat>Экран (4:3)</PresentationFormat>
  <Lines>0</Lines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115</cp:revision>
  <dcterms:created xsi:type="dcterms:W3CDTF">2017-12-05T17:10:00Z</dcterms:created>
  <dcterms:modified xsi:type="dcterms:W3CDTF">2024-06-05T06:35:49Z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