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1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24" y="-99294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28967" y="116724"/>
            <a:ext cx="6858048" cy="8575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002060"/>
                </a:solidFill>
              </a:rPr>
              <a:t>ОБЛАСТНОЙ КОНКУРС </a:t>
            </a:r>
            <a:r>
              <a:rPr lang="kk-KZ" sz="2400" b="1" dirty="0" smtClean="0">
                <a:solidFill>
                  <a:srgbClr val="002060"/>
                </a:solidFill>
              </a:rPr>
              <a:t>ЭССЕ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kk-KZ" sz="2400" b="1" dirty="0" smtClean="0">
                <a:solidFill>
                  <a:srgbClr val="002060"/>
                </a:solidFill>
              </a:rPr>
              <a:t>Төл теңгенің 30 жылдығы</a:t>
            </a:r>
            <a:r>
              <a:rPr lang="ru-RU" sz="2400" b="1" dirty="0" smtClean="0">
                <a:solidFill>
                  <a:srgbClr val="002060"/>
                </a:solidFill>
              </a:rPr>
              <a:t>»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1124808"/>
            <a:ext cx="7429500" cy="4968414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 bwMode="auto">
          <a:xfrm>
            <a:off x="2123796" y="5466114"/>
            <a:ext cx="4752396" cy="1391886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 Дуйсенова </a:t>
            </a:r>
            <a:r>
              <a:rPr lang="kk-KZ" sz="2000" b="1" dirty="0" smtClean="0"/>
              <a:t>Айша,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sz="2000" b="1" dirty="0" smtClean="0"/>
              <a:t>9 класс, </a:t>
            </a:r>
            <a:r>
              <a:rPr lang="kk-KZ" sz="2000" b="1" dirty="0" smtClean="0">
                <a:solidFill>
                  <a:srgbClr val="C00000"/>
                </a:solidFill>
              </a:rPr>
              <a:t>ІІ </a:t>
            </a:r>
            <a:r>
              <a:rPr lang="kk-KZ" sz="2000" b="1" dirty="0" smtClean="0">
                <a:solidFill>
                  <a:srgbClr val="C00000"/>
                </a:solidFill>
              </a:rPr>
              <a:t>место, </a:t>
            </a:r>
            <a:r>
              <a:rPr lang="kk-KZ" sz="2000" b="1" dirty="0" smtClean="0"/>
              <a:t>руководитель Баенова ЭЕ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78249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1812</TotalTime>
  <Pages>0</Pages>
  <Words>22</Words>
  <Characters>0</Characters>
  <Application>Microsoft Office PowerPoint</Application>
  <DocSecurity>0</DocSecurity>
  <PresentationFormat>Экран (4:3)</PresentationFormat>
  <Lines>0</Lines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111</cp:revision>
  <dcterms:created xsi:type="dcterms:W3CDTF">2017-12-05T17:10:00Z</dcterms:created>
  <dcterms:modified xsi:type="dcterms:W3CDTF">2024-06-05T06:54:53Z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