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7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6/7/2024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650" y="-359178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поэзии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kk-KZ" sz="2400" b="1" dirty="0" smtClean="0">
                <a:solidFill>
                  <a:srgbClr val="002060"/>
                </a:solidFill>
              </a:rPr>
              <a:t>Тіл – тірегі елімнің</a:t>
            </a:r>
            <a:r>
              <a:rPr lang="ru-RU" sz="2400" b="1" dirty="0" smtClean="0">
                <a:solidFill>
                  <a:srgbClr val="002060"/>
                </a:solidFill>
              </a:rPr>
              <a:t>»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2" t="16801" r="6839" b="12636"/>
          <a:stretch/>
        </p:blipFill>
        <p:spPr>
          <a:xfrm>
            <a:off x="881612" y="1045532"/>
            <a:ext cx="3312276" cy="45363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2" t="8002" r="-1" b="14302"/>
          <a:stretch/>
        </p:blipFill>
        <p:spPr>
          <a:xfrm>
            <a:off x="4860023" y="1045532"/>
            <a:ext cx="3394887" cy="4536378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881612" y="5108358"/>
            <a:ext cx="3261983" cy="160662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Аманбаева Аяулым 6 класс </a:t>
            </a:r>
            <a:r>
              <a:rPr lang="kk-KZ" b="1" dirty="0" smtClean="0">
                <a:solidFill>
                  <a:srgbClr val="C00000"/>
                </a:solidFill>
              </a:rPr>
              <a:t>ІІІ место, </a:t>
            </a:r>
            <a:r>
              <a:rPr lang="kk-KZ" b="1" smtClean="0"/>
              <a:t>руководитель </a:t>
            </a:r>
            <a:r>
              <a:rPr lang="kk-KZ" b="1" smtClean="0"/>
              <a:t>Баенова ЭЕ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948711" y="5108358"/>
            <a:ext cx="3250874" cy="148975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kk-KZ" sz="1800" b="1" i="0" u="none" strike="noStrike" cap="none" normalizeH="0" baseline="0" dirty="0" smtClean="0">
                <a:ln>
                  <a:noFill/>
                </a:ln>
                <a:effectLst/>
                <a:sym typeface="Arial" pitchFamily="34" charset="0"/>
              </a:rPr>
              <a:t>Курманбаев Айдын, 6 класс</a:t>
            </a:r>
            <a:r>
              <a:rPr kumimoji="0" lang="kk-KZ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sym typeface="Arial" pitchFamily="34" charset="0"/>
              </a:rPr>
              <a:t> ІІІ место, </a:t>
            </a:r>
            <a:r>
              <a:rPr lang="kk-KZ" b="1" dirty="0"/>
              <a:t>руководитель Мухамеджанова ГН</a:t>
            </a:r>
            <a:endParaRPr lang="ru-RU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2096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Pages>0</Pages>
  <Words>30</Words>
  <Characters>0</Characters>
  <Application>Microsoft Office PowerPoint</Application>
  <DocSecurity>0</DocSecurity>
  <PresentationFormat>Экран (4:3)</PresentationFormat>
  <Lines>0</Lines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113</cp:revision>
  <dcterms:created xsi:type="dcterms:W3CDTF">2017-12-05T17:10:00Z</dcterms:created>
  <dcterms:modified xsi:type="dcterms:W3CDTF">2024-06-07T12:03:19Z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