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2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857224" y="116724"/>
            <a:ext cx="6858048" cy="8119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</a:rPr>
              <a:t>ОБЛАСТНАЯ ОЛИМПИАДА </a:t>
            </a:r>
            <a:r>
              <a:rPr lang="kk-KZ" sz="2400" b="1" dirty="0" smtClean="0">
                <a:solidFill>
                  <a:srgbClr val="002060"/>
                </a:solidFill>
              </a:rPr>
              <a:t>ПО </a:t>
            </a:r>
            <a:r>
              <a:rPr lang="kk-KZ" sz="2400" b="1" dirty="0" smtClean="0">
                <a:solidFill>
                  <a:srgbClr val="002060"/>
                </a:solidFill>
              </a:rPr>
              <a:t>ИСТОРИИ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kk-KZ" sz="2400" b="1" dirty="0" smtClean="0">
                <a:solidFill>
                  <a:srgbClr val="002060"/>
                </a:solidFill>
              </a:rPr>
              <a:t>СҮЛТАН БЕЙБАРЫС</a:t>
            </a:r>
            <a:r>
              <a:rPr lang="ru-RU" sz="2400" b="1" dirty="0" smtClean="0">
                <a:solidFill>
                  <a:srgbClr val="002060"/>
                </a:solidFill>
              </a:rPr>
              <a:t>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718" y="1052802"/>
            <a:ext cx="2504787" cy="24382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50" t="21633" r="16139" b="28725"/>
          <a:stretch/>
        </p:blipFill>
        <p:spPr>
          <a:xfrm>
            <a:off x="5148048" y="1052802"/>
            <a:ext cx="3312276" cy="41763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 bwMode="auto">
          <a:xfrm>
            <a:off x="531953" y="3789030"/>
            <a:ext cx="3888324" cy="259221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Arial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16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ноября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прошла областная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онлайн-олимпиада, посвященная 800-летию Султана </a:t>
            </a:r>
            <a:r>
              <a:rPr kumimoji="0" lang="ru-RU" sz="18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Бейбарыса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области приняли участие 145 человек. Ученица 7 класса Турсунова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Еркежан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Сагимбаев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Мурзагул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Сакипкиреевич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Arial" pitchFamily="34" charset="0"/>
              </a:rPr>
              <a:t> </a:t>
            </a:r>
          </a:p>
        </p:txBody>
      </p:sp>
      <p:sp>
        <p:nvSpPr>
          <p:cNvPr id="4" name="Овал 3"/>
          <p:cNvSpPr/>
          <p:nvPr/>
        </p:nvSpPr>
        <p:spPr bwMode="auto">
          <a:xfrm>
            <a:off x="4716012" y="4797114"/>
            <a:ext cx="4320360" cy="18448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Турсунова Еркежан, 7 класс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</a:t>
            </a:r>
            <a:r>
              <a:rPr lang="kk-KZ" sz="2000" b="1" dirty="0" smtClean="0">
                <a:solidFill>
                  <a:srgbClr val="C00000"/>
                </a:solidFill>
              </a:rPr>
              <a:t>ІІ место,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р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effectLst/>
                <a:sym typeface="Arial" pitchFamily="34" charset="0"/>
              </a:rPr>
              <a:t>уководитель Сагимбаев МС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effectLst/>
                <a:sym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0225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Pages>0</Pages>
  <Words>49</Words>
  <Characters>0</Characters>
  <Application>Microsoft Office PowerPoint</Application>
  <DocSecurity>0</DocSecurity>
  <PresentationFormat>Экран (4:3)</PresentationFormat>
  <Lines>0</Lines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120</cp:revision>
  <dcterms:created xsi:type="dcterms:W3CDTF">2017-12-05T17:10:00Z</dcterms:created>
  <dcterms:modified xsi:type="dcterms:W3CDTF">2024-06-07T07:12:30Z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