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8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A3095-49CC-4900-88D9-8E3D5F6FE0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0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609" y="-243306"/>
            <a:ext cx="9144000" cy="695729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214290"/>
            <a:ext cx="685804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Областной конкурс проектов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«</a:t>
            </a:r>
            <a:r>
              <a:rPr lang="kk-KZ" sz="2400" b="1" dirty="0" smtClean="0">
                <a:solidFill>
                  <a:srgbClr val="002060"/>
                </a:solidFill>
              </a:rPr>
              <a:t>Менің отаныма – менің бастамам</a:t>
            </a:r>
            <a:r>
              <a:rPr lang="ru-RU" sz="2400" b="1" dirty="0" smtClean="0">
                <a:solidFill>
                  <a:srgbClr val="002060"/>
                </a:solidFill>
              </a:rPr>
              <a:t>» 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0" t="40130" r="39059" b="21650"/>
          <a:stretch/>
        </p:blipFill>
        <p:spPr>
          <a:xfrm>
            <a:off x="2435333" y="1003155"/>
            <a:ext cx="4176348" cy="4464372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 bwMode="auto">
          <a:xfrm>
            <a:off x="2554223" y="4794484"/>
            <a:ext cx="4032336" cy="191950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kk-KZ" sz="2000" b="1" dirty="0" smtClean="0"/>
              <a:t>Досмагамбетова Альбина, ученица 10 кл, </a:t>
            </a:r>
          </a:p>
          <a:p>
            <a:pPr algn="ctr"/>
            <a:r>
              <a:rPr lang="kk-KZ" sz="2000" b="1" dirty="0" smtClean="0">
                <a:solidFill>
                  <a:srgbClr val="C00000"/>
                </a:solidFill>
              </a:rPr>
              <a:t>ІІІ место, </a:t>
            </a:r>
          </a:p>
          <a:p>
            <a:pPr algn="ctr"/>
            <a:r>
              <a:rPr lang="kk-KZ" sz="2000" b="1" dirty="0" smtClean="0"/>
              <a:t>руководитель Флек ЛХ</a:t>
            </a:r>
          </a:p>
        </p:txBody>
      </p:sp>
    </p:spTree>
    <p:extLst>
      <p:ext uri="{BB962C8B-B14F-4D97-AF65-F5344CB8AC3E}">
        <p14:creationId xmlns:p14="http://schemas.microsoft.com/office/powerpoint/2010/main" val="8185825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1814</TotalTime>
  <Pages>0</Pages>
  <Words>24</Words>
  <Characters>0</Characters>
  <Application>Microsoft Office PowerPoint</Application>
  <DocSecurity>0</DocSecurity>
  <PresentationFormat>Экран (4:3)</PresentationFormat>
  <Lines>0</Lines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112</cp:revision>
  <dcterms:created xsi:type="dcterms:W3CDTF">2017-12-05T17:10:00Z</dcterms:created>
  <dcterms:modified xsi:type="dcterms:W3CDTF">2024-06-05T06:01:33Z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