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6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151" y="1165654"/>
            <a:ext cx="5184433" cy="382538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4788018" y="476753"/>
            <a:ext cx="3859016" cy="5184433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ОБЛАСТНОЙ КОНКУРС РИСУНКОВ </a:t>
            </a:r>
          </a:p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МЕЙІРІМ ӘЛЕМДІ ҚҰТҚАРАДЫ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kk-KZ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Балгазина Дарина, </a:t>
            </a:r>
          </a:p>
          <a:p>
            <a:pPr algn="ctr">
              <a:lnSpc>
                <a:spcPct val="150000"/>
              </a:lnSpc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ученица 1 класса,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ІІІ место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руководитель 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Ковальчук Ольга Викторовна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kk-KZ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36511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Pages>0</Pages>
  <Words>22</Words>
  <Characters>0</Characters>
  <Application>Microsoft Office PowerPoint</Application>
  <DocSecurity>0</DocSecurity>
  <PresentationFormat>Экран (4:3)</PresentationFormat>
  <Lines>0</Lines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114</cp:revision>
  <dcterms:created xsi:type="dcterms:W3CDTF">2017-12-05T17:10:00Z</dcterms:created>
  <dcterms:modified xsi:type="dcterms:W3CDTF">2024-06-07T06:23:50Z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