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20" r:id="rId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51" autoAdjust="0"/>
  </p:normalViewPr>
  <p:slideViewPr>
    <p:cSldViewPr>
      <p:cViewPr varScale="1">
        <p:scale>
          <a:sx n="79" d="100"/>
          <a:sy n="79" d="100"/>
        </p:scale>
        <p:origin x="15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D490E-E8A1-4620-B092-C75832E8ADC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A3095-49CC-4900-88D9-8E3D5F6F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CD98-317A-48B3-9B54-0F97043283DC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83CF8-B1BA-4B5F-A736-BA7FE7E2177B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7400" cy="5788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8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C3D8-28EA-4BE4-A110-1109FC44BE1A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fld id="{CD7B64A7-466F-47F2-BC70-86F8A09AE2BD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36852-7588-40F1-B378-2A6DF23BFC48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3787B-E58D-437D-B851-FD21840DFD1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9025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67EA-C197-433B-A8CC-090FCCFD55F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846AF-086B-4A03-B4BD-BAB39443D20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8540-225C-49CA-ADCC-F42B4FC30980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00948-A0BB-4C04-A0D7-6C22AEFBDC74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9B4E-2DFA-457F-BDA9-7C119AF986B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01369-F28E-43E3-BD2D-51BC37B0A0F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3361"/>
            </a:avLst>
          </a:prstGeom>
          <a:gradFill rotWithShape="1">
            <a:gsLst>
              <a:gs pos="0">
                <a:srgbClr val="0293E0"/>
              </a:gs>
              <a:gs pos="89999">
                <a:srgbClr val="81D2FE"/>
              </a:gs>
              <a:gs pos="100000">
                <a:srgbClr val="81D2FE"/>
              </a:gs>
            </a:gsLst>
            <a:lin ang="5400000" scaled="1"/>
          </a:gradFill>
          <a:ln w="15875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ea typeface="Candara" pitchFamily="34" charset="0"/>
              <a:cs typeface="Candara" pitchFamily="34" charset="0"/>
              <a:sym typeface="Candara" pitchFamily="34" charset="0"/>
            </a:endParaRPr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0" y="0"/>
            <a:chExt cx="13027839" cy="1892300"/>
          </a:xfrm>
        </p:grpSpPr>
        <p:sp>
          <p:nvSpPr>
            <p:cNvPr id="1028" name="Freeform 14"/>
            <p:cNvSpPr>
              <a:spLocks noChangeArrowheads="1"/>
            </p:cNvSpPr>
            <p:nvPr/>
          </p:nvSpPr>
          <p:spPr bwMode="auto">
            <a:xfrm>
              <a:off x="8715376" y="206375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06"/>
                <a:gd name="T172" fmla="*/ 0 h 640"/>
                <a:gd name="T173" fmla="*/ 2706 w 2706"/>
                <a:gd name="T174" fmla="*/ 640 h 6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8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29" name="Freeform 18"/>
            <p:cNvSpPr>
              <a:spLocks noChangeArrowheads="1"/>
            </p:cNvSpPr>
            <p:nvPr/>
          </p:nvSpPr>
          <p:spPr bwMode="auto">
            <a:xfrm>
              <a:off x="3595688" y="23812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16"/>
                <a:gd name="T109" fmla="*/ 0 h 762"/>
                <a:gd name="T110" fmla="*/ 5216 w 5216"/>
                <a:gd name="T111" fmla="*/ 762 h 76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7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0" name="Freeform 22"/>
            <p:cNvSpPr>
              <a:spLocks noChangeArrowheads="1"/>
            </p:cNvSpPr>
            <p:nvPr/>
          </p:nvSpPr>
          <p:spPr bwMode="auto">
            <a:xfrm>
              <a:off x="3908426" y="41275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44"/>
                <a:gd name="T94" fmla="*/ 0 h 694"/>
                <a:gd name="T95" fmla="*/ 5144 w 5144"/>
                <a:gd name="T96" fmla="*/ 694 h 69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1" name="Freeform 26"/>
            <p:cNvSpPr>
              <a:spLocks noChangeArrowheads="1"/>
            </p:cNvSpPr>
            <p:nvPr/>
          </p:nvSpPr>
          <p:spPr bwMode="auto">
            <a:xfrm>
              <a:off x="8061326" y="22225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2"/>
                <a:gd name="T61" fmla="*/ 0 h 584"/>
                <a:gd name="T62" fmla="*/ 3112 w 3112"/>
                <a:gd name="T63" fmla="*/ 584 h 5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 useBgFill="1">
          <p:nvSpPr>
            <p:cNvPr id="1032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196"/>
                <a:gd name="T109" fmla="*/ 0 h 1192"/>
                <a:gd name="T110" fmla="*/ 8196 w 8196"/>
                <a:gd name="T111" fmla="*/ 1192 h 11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</p:grpSp>
      <p:sp>
        <p:nvSpPr>
          <p:cNvPr id="1033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заголовка</a:t>
            </a:r>
          </a:p>
        </p:txBody>
      </p:sp>
      <p:sp>
        <p:nvSpPr>
          <p:cNvPr id="1034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138" y="6249988"/>
            <a:ext cx="37861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/>
          </a:p>
        </p:txBody>
      </p:sp>
      <p:sp>
        <p:nvSpPr>
          <p:cNvPr id="103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endParaRPr lang="ru-RU"/>
          </a:p>
        </p:txBody>
      </p:sp>
      <p:sp>
        <p:nvSpPr>
          <p:cNvPr id="103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8F822054-6FE6-46EA-AE69-5451A4953B58}" type="slidenum">
              <a:rPr lang="ru-RU" altLang="zh-CN"/>
              <a:pPr/>
              <a:t>‹#›</a:t>
            </a:fld>
            <a:endParaRPr lang="ru-RU" altLang="zh-CN"/>
          </a:p>
        </p:txBody>
      </p:sp>
      <p:sp>
        <p:nvSpPr>
          <p:cNvPr id="103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текста</a:t>
            </a:r>
          </a:p>
          <a:p>
            <a:pPr lvl="1"/>
            <a:r>
              <a:rPr lang="ru-RU" altLang="zh-CN">
                <a:sym typeface="Candara" pitchFamily="34" charset="0"/>
              </a:rPr>
              <a:t>Второй уровень</a:t>
            </a:r>
          </a:p>
          <a:p>
            <a:pPr lvl="2"/>
            <a:r>
              <a:rPr lang="ru-RU" altLang="zh-CN">
                <a:sym typeface="Candara" pitchFamily="34" charset="0"/>
              </a:rPr>
              <a:t>Третий уровень</a:t>
            </a:r>
          </a:p>
          <a:p>
            <a:pPr lvl="3"/>
            <a:r>
              <a:rPr lang="ru-RU" altLang="zh-CN">
                <a:sym typeface="Candara" pitchFamily="34" charset="0"/>
              </a:rPr>
              <a:t>Четвертый уровень</a:t>
            </a:r>
          </a:p>
          <a:p>
            <a:pPr lvl="4"/>
            <a:r>
              <a:rPr lang="ru-RU" altLang="zh-CN">
                <a:sym typeface="Candara" pitchFamily="34" charset="0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  <a:sym typeface="Candar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9pPr>
    </p:titleStyle>
    <p:bodyStyle>
      <a:lvl1pPr marL="273050" indent="-2730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1pPr>
      <a:lvl2pPr marL="576263" indent="-27146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2pPr>
      <a:lvl3pPr marL="855663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3pPr>
      <a:lvl4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4pPr>
      <a:lvl5pPr marL="14620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5pPr>
      <a:lvl6pPr marL="19192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6pPr>
      <a:lvl7pPr marL="23764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7pPr>
      <a:lvl8pPr marL="28336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8pPr>
      <a:lvl9pPr marL="32908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3306"/>
            <a:ext cx="9144000" cy="7101306"/>
          </a:xfrm>
          <a:prstGeom prst="rect">
            <a:avLst/>
          </a:prstGeom>
          <a:noFill/>
        </p:spPr>
      </p:pic>
      <p:sp>
        <p:nvSpPr>
          <p:cNvPr id="16" name="Скругленный прямоугольник 15"/>
          <p:cNvSpPr/>
          <p:nvPr/>
        </p:nvSpPr>
        <p:spPr>
          <a:xfrm>
            <a:off x="857224" y="214290"/>
            <a:ext cx="6858048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ОБЛАСТНАЯ ОЛИМПИАДА </a:t>
            </a:r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kk-KZ" sz="2400" b="1" dirty="0">
                <a:solidFill>
                  <a:srgbClr val="002060"/>
                </a:solidFill>
              </a:rPr>
              <a:t>п</a:t>
            </a:r>
            <a:r>
              <a:rPr lang="kk-KZ" sz="2400" b="1" dirty="0" smtClean="0">
                <a:solidFill>
                  <a:srgbClr val="002060"/>
                </a:solidFill>
              </a:rPr>
              <a:t>о лингвистике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44" b="5217"/>
          <a:stretch/>
        </p:blipFill>
        <p:spPr>
          <a:xfrm>
            <a:off x="4788018" y="980916"/>
            <a:ext cx="3168264" cy="423603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01" t="2752" r="16402" b="11152"/>
          <a:stretch/>
        </p:blipFill>
        <p:spPr>
          <a:xfrm>
            <a:off x="1166742" y="1014805"/>
            <a:ext cx="3146406" cy="4236035"/>
          </a:xfrm>
          <a:prstGeom prst="rect">
            <a:avLst/>
          </a:prstGeom>
        </p:spPr>
      </p:pic>
      <p:sp>
        <p:nvSpPr>
          <p:cNvPr id="7" name="Овал 6"/>
          <p:cNvSpPr/>
          <p:nvPr/>
        </p:nvSpPr>
        <p:spPr bwMode="auto">
          <a:xfrm>
            <a:off x="4788018" y="5013132"/>
            <a:ext cx="3312276" cy="184486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kk-K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SimSun" pitchFamily="2" charset="-122"/>
                <a:sym typeface="Arial" pitchFamily="34" charset="0"/>
              </a:rPr>
              <a:t>Бузулуцкая</a:t>
            </a:r>
            <a:r>
              <a:rPr kumimoji="0" lang="kk-KZ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SimSun" pitchFamily="2" charset="-122"/>
                <a:sym typeface="Arial" pitchFamily="34" charset="0"/>
              </a:rPr>
              <a:t> </a:t>
            </a:r>
            <a:r>
              <a:rPr kumimoji="0" lang="kk-KZ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SimSun" pitchFamily="2" charset="-122"/>
                <a:sym typeface="Arial" pitchFamily="34" charset="0"/>
              </a:rPr>
              <a:t>Екатерина, 11 класс </a:t>
            </a:r>
            <a:endParaRPr kumimoji="0" lang="kk-KZ" sz="18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ndara" pitchFamily="34" charset="0"/>
              <a:ea typeface="SimSun" pitchFamily="2" charset="-122"/>
              <a:sym typeface="Arial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kk-KZ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Candara" pitchFamily="34" charset="0"/>
                <a:ea typeface="SimSun" pitchFamily="2" charset="-122"/>
                <a:sym typeface="Arial" pitchFamily="34" charset="0"/>
              </a:rPr>
              <a:t>ІІІ </a:t>
            </a:r>
            <a:r>
              <a:rPr kumimoji="0" lang="kk-KZ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Candara" pitchFamily="34" charset="0"/>
                <a:ea typeface="SimSun" pitchFamily="2" charset="-122"/>
                <a:sym typeface="Arial" pitchFamily="34" charset="0"/>
              </a:rPr>
              <a:t>место, </a:t>
            </a:r>
            <a:r>
              <a:rPr kumimoji="0" lang="kk-KZ" sz="1800" b="1" i="0" u="none" strike="noStrike" cap="none" normalizeH="0" dirty="0" smtClean="0">
                <a:ln>
                  <a:noFill/>
                </a:ln>
                <a:effectLst/>
                <a:latin typeface="Candara" pitchFamily="34" charset="0"/>
                <a:ea typeface="SimSun" pitchFamily="2" charset="-122"/>
                <a:sym typeface="Arial" pitchFamily="34" charset="0"/>
              </a:rPr>
              <a:t>руководитель Гайдай ТВ</a:t>
            </a:r>
            <a:endParaRPr kumimoji="0" lang="ru-RU" sz="1800" b="1" i="0" u="none" strike="noStrike" cap="none" normalizeH="0" baseline="0" dirty="0" smtClean="0">
              <a:ln>
                <a:noFill/>
              </a:ln>
              <a:effectLst/>
              <a:latin typeface="Candara" pitchFamily="34" charset="0"/>
              <a:ea typeface="SimSun" pitchFamily="2" charset="-122"/>
              <a:sym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 bwMode="auto">
          <a:xfrm>
            <a:off x="1166742" y="5085138"/>
            <a:ext cx="3146406" cy="177286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b="1" dirty="0" smtClean="0"/>
              <a:t> Юсупова </a:t>
            </a:r>
            <a:r>
              <a:rPr lang="kk-KZ" b="1" dirty="0" smtClean="0"/>
              <a:t>Ева,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b="1" dirty="0" smtClean="0"/>
              <a:t>10 класс,</a:t>
            </a:r>
            <a:endParaRPr lang="kk-KZ" b="1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b="1" dirty="0" smtClean="0"/>
              <a:t> </a:t>
            </a:r>
            <a:r>
              <a:rPr lang="kk-KZ" b="1" dirty="0" smtClean="0">
                <a:solidFill>
                  <a:srgbClr val="C00000"/>
                </a:solidFill>
              </a:rPr>
              <a:t>ІІІ </a:t>
            </a:r>
            <a:r>
              <a:rPr lang="kk-KZ" b="1" dirty="0" smtClean="0">
                <a:solidFill>
                  <a:srgbClr val="C00000"/>
                </a:solidFill>
              </a:rPr>
              <a:t>место, </a:t>
            </a:r>
            <a:r>
              <a:rPr lang="kk-KZ" b="1" dirty="0" smtClean="0"/>
              <a:t>руководитель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b="1" dirty="0" smtClean="0"/>
              <a:t>Гайдай ТВ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15942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FFFFFF"/>
      </a:accent3>
      <a:accent4>
        <a:srgbClr val="000000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华文新魏"/>
        <a:cs typeface="华文新魏"/>
      </a:majorFont>
      <a:minorFont>
        <a:latin typeface="Candara"/>
        <a:ea typeface="华文楷体"/>
        <a:cs typeface="华文楷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1817</TotalTime>
  <Pages>0</Pages>
  <Words>29</Words>
  <Characters>0</Characters>
  <Application>Microsoft Office PowerPoint</Application>
  <DocSecurity>0</DocSecurity>
  <PresentationFormat>Экран (4:3)</PresentationFormat>
  <Lines>0</Lines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SimSun</vt:lpstr>
      <vt:lpstr>Arial</vt:lpstr>
      <vt:lpstr>Calibri</vt:lpstr>
      <vt:lpstr>Candara</vt:lpstr>
      <vt:lpstr>华文楷体</vt:lpstr>
      <vt:lpstr>华文新魏</vt:lpstr>
      <vt:lpstr>Symbol</vt:lpstr>
      <vt:lpstr>Волна</vt:lpstr>
      <vt:lpstr>Презентация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детской одаренности в образовательной сфере</dc:title>
  <dc:creator>Ирина Горечуха</dc:creator>
  <cp:lastModifiedBy>Admin</cp:lastModifiedBy>
  <cp:revision>117</cp:revision>
  <dcterms:created xsi:type="dcterms:W3CDTF">2017-12-05T17:10:00Z</dcterms:created>
  <dcterms:modified xsi:type="dcterms:W3CDTF">2024-06-05T06:47:34Z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1033-9.1.0.4947</vt:lpwstr>
  </property>
</Properties>
</file>