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0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3306"/>
            <a:ext cx="9144000" cy="7101306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ОБЛАСТНАЯ ОЛИМПИАДА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kk-KZ" sz="2400" b="1" dirty="0">
                <a:solidFill>
                  <a:srgbClr val="002060"/>
                </a:solidFill>
              </a:rPr>
              <a:t>п</a:t>
            </a:r>
            <a:r>
              <a:rPr lang="kk-KZ" sz="2400" b="1" dirty="0" smtClean="0">
                <a:solidFill>
                  <a:srgbClr val="002060"/>
                </a:solidFill>
              </a:rPr>
              <a:t>о лингвистике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4" b="5217"/>
          <a:stretch/>
        </p:blipFill>
        <p:spPr>
          <a:xfrm>
            <a:off x="4788018" y="980916"/>
            <a:ext cx="3168264" cy="42360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1" t="2752" r="16402" b="11152"/>
          <a:stretch/>
        </p:blipFill>
        <p:spPr>
          <a:xfrm>
            <a:off x="1166742" y="1014805"/>
            <a:ext cx="3146406" cy="4236035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 bwMode="auto">
          <a:xfrm>
            <a:off x="4788018" y="5013132"/>
            <a:ext cx="3312276" cy="18448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Бузулуцкая</a:t>
            </a:r>
            <a:r>
              <a:rPr kumimoji="0" lang="kk-K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 </a:t>
            </a:r>
            <a:r>
              <a:rPr kumimoji="0" lang="kk-K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Екатерина, 11 класс </a:t>
            </a:r>
            <a:endParaRPr kumimoji="0" lang="kk-KZ" sz="1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SimSun" pitchFamily="2" charset="-122"/>
              <a:sym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kk-KZ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ІІІ </a:t>
            </a:r>
            <a:r>
              <a:rPr kumimoji="0" lang="kk-KZ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место, </a:t>
            </a:r>
            <a:r>
              <a:rPr kumimoji="0" lang="kk-KZ" sz="1800" b="1" i="0" u="none" strike="noStrike" cap="none" normalizeH="0" dirty="0" smtClean="0">
                <a:ln>
                  <a:noFill/>
                </a:ln>
                <a:effectLst/>
                <a:latin typeface="Candara" pitchFamily="34" charset="0"/>
                <a:ea typeface="SimSun" pitchFamily="2" charset="-122"/>
                <a:sym typeface="Arial" pitchFamily="34" charset="0"/>
              </a:rPr>
              <a:t>руководитель Гайдай ТВ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andara" pitchFamily="34" charset="0"/>
              <a:ea typeface="SimSun" pitchFamily="2" charset="-122"/>
              <a:sym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1166742" y="5085138"/>
            <a:ext cx="3146406" cy="17728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 Юсупова </a:t>
            </a:r>
            <a:r>
              <a:rPr lang="kk-KZ" b="1" dirty="0" smtClean="0"/>
              <a:t>Ева,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10 класс,</a:t>
            </a:r>
            <a:endParaRPr lang="kk-KZ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 </a:t>
            </a:r>
            <a:r>
              <a:rPr lang="kk-KZ" b="1" dirty="0" smtClean="0">
                <a:solidFill>
                  <a:srgbClr val="C00000"/>
                </a:solidFill>
              </a:rPr>
              <a:t>ІІІ </a:t>
            </a:r>
            <a:r>
              <a:rPr lang="kk-KZ" b="1" dirty="0" smtClean="0">
                <a:solidFill>
                  <a:srgbClr val="C00000"/>
                </a:solidFill>
              </a:rPr>
              <a:t>место, </a:t>
            </a:r>
            <a:r>
              <a:rPr lang="kk-KZ" b="1" dirty="0" smtClean="0"/>
              <a:t>руководитель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Гайдай ТВ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5942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Pages>0</Pages>
  <Words>29</Words>
  <Characters>0</Characters>
  <Application>Microsoft Office PowerPoint</Application>
  <DocSecurity>0</DocSecurity>
  <PresentationFormat>Экран (4:3)</PresentationFormat>
  <Lines>0</Lines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117</cp:revision>
  <dcterms:created xsi:type="dcterms:W3CDTF">2017-12-05T17:10:00Z</dcterms:created>
  <dcterms:modified xsi:type="dcterms:W3CDTF">2024-06-05T06:47:34Z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