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650" y="-359178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0"/>
            <a:ext cx="6858048" cy="11305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Областная интеллектуальная олимпиада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для 4-х классов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«</a:t>
            </a:r>
            <a:r>
              <a:rPr lang="kk-KZ" sz="2400" b="1" dirty="0">
                <a:solidFill>
                  <a:srgbClr val="002060"/>
                </a:solidFill>
              </a:rPr>
              <a:t>Кішкентай білгірлер</a:t>
            </a:r>
            <a:r>
              <a:rPr lang="ru-RU" sz="2400" b="1" dirty="0" smtClean="0">
                <a:solidFill>
                  <a:srgbClr val="002060"/>
                </a:solidFill>
              </a:rPr>
              <a:t>»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2"/>
          <a:stretch/>
        </p:blipFill>
        <p:spPr>
          <a:xfrm>
            <a:off x="611670" y="1258556"/>
            <a:ext cx="2546572" cy="3787326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611670" y="5094818"/>
            <a:ext cx="2710351" cy="176318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Қарағұл Мансұр </a:t>
            </a:r>
            <a:r>
              <a:rPr lang="kk-KZ" b="1" dirty="0" smtClean="0">
                <a:solidFill>
                  <a:srgbClr val="C00000"/>
                </a:solidFill>
              </a:rPr>
              <a:t>ІІ </a:t>
            </a:r>
            <a:r>
              <a:rPr lang="kk-KZ" b="1" dirty="0" smtClean="0">
                <a:solidFill>
                  <a:srgbClr val="C00000"/>
                </a:solidFill>
              </a:rPr>
              <a:t>место,</a:t>
            </a:r>
            <a:r>
              <a:rPr lang="kk-KZ" b="1" dirty="0" smtClean="0"/>
              <a:t> </a:t>
            </a:r>
            <a:r>
              <a:rPr lang="kk-KZ" b="1" dirty="0" smtClean="0">
                <a:solidFill>
                  <a:srgbClr val="C00000"/>
                </a:solidFill>
              </a:rPr>
              <a:t>Личное </a:t>
            </a:r>
            <a:r>
              <a:rPr lang="kk-KZ" b="1" dirty="0" smtClean="0">
                <a:solidFill>
                  <a:srgbClr val="C00000"/>
                </a:solidFill>
              </a:rPr>
              <a:t>первенство, </a:t>
            </a:r>
            <a:r>
              <a:rPr lang="kk-KZ" b="1" dirty="0" smtClean="0"/>
              <a:t>руководитель Тастемирова ГА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sym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21" y="1225806"/>
            <a:ext cx="5538508" cy="3787326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 bwMode="auto">
          <a:xfrm>
            <a:off x="3491910" y="5108358"/>
            <a:ext cx="5303075" cy="17049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dirty="0" smtClean="0"/>
              <a:t>Куанова </a:t>
            </a:r>
            <a:r>
              <a:rPr lang="kk-KZ" b="1" dirty="0"/>
              <a:t>Дарина, Қарағұл Мансұр, Кузьмин Марк, Нуржанов Богдан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b="1" baseline="0" dirty="0" smtClean="0">
                <a:solidFill>
                  <a:srgbClr val="C00000"/>
                </a:solidFill>
              </a:rPr>
              <a:t>                    </a:t>
            </a:r>
            <a:r>
              <a:rPr lang="kk-KZ" b="1" baseline="0" dirty="0" smtClean="0">
                <a:solidFill>
                  <a:srgbClr val="C00000"/>
                </a:solidFill>
              </a:rPr>
              <a:t>СЕРТИФИКАТ, </a:t>
            </a:r>
            <a:r>
              <a:rPr lang="kk-KZ" b="1" baseline="0" dirty="0" smtClean="0"/>
              <a:t>руководитель</a:t>
            </a:r>
            <a:r>
              <a:rPr lang="kk-KZ" b="1" dirty="0" smtClean="0"/>
              <a:t> Тастемирова ГА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sym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Pages>0</Pages>
  <Words>38</Words>
  <Characters>0</Characters>
  <Application>Microsoft Office PowerPoint</Application>
  <DocSecurity>0</DocSecurity>
  <PresentationFormat>Экран (4:3)</PresentationFormat>
  <Lines>0</Lines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113</cp:revision>
  <dcterms:created xsi:type="dcterms:W3CDTF">2017-12-05T17:10:00Z</dcterms:created>
  <dcterms:modified xsi:type="dcterms:W3CDTF">2024-06-05T06:20:57Z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