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0" r:id="rId2"/>
    <p:sldId id="325" r:id="rId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sp>
        <p:nvSpPr>
          <p:cNvPr id="4" name="Прямоугольник 3"/>
          <p:cNvSpPr/>
          <p:nvPr/>
        </p:nvSpPr>
        <p:spPr bwMode="auto">
          <a:xfrm>
            <a:off x="4283977" y="404748"/>
            <a:ext cx="4176347" cy="244820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ОБЛАСТНОЙ КОНКУРС  </a:t>
            </a:r>
          </a:p>
          <a:p>
            <a:pPr algn="ctr"/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«ЕРТЕГІЛЕР ЕЛІНЕ САЯХАТ»</a:t>
            </a:r>
          </a:p>
          <a:p>
            <a:pPr algn="ctr"/>
            <a:endParaRPr lang="kk-KZ" sz="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СЕРТИФИКАТ</a:t>
            </a:r>
          </a:p>
          <a:p>
            <a:pPr algn="ctr"/>
            <a:endParaRPr lang="kk-KZ" sz="8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kk-KZ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Баенов Алан</a:t>
            </a:r>
          </a:p>
          <a:p>
            <a:pPr marL="457200" indent="-457200">
              <a:buAutoNum type="arabicPeriod"/>
            </a:pPr>
            <a:r>
              <a:rPr lang="kk-KZ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Сариева Милана</a:t>
            </a:r>
          </a:p>
          <a:p>
            <a:pPr marL="457200" indent="-457200">
              <a:buAutoNum type="arabicPeriod"/>
            </a:pPr>
            <a:endParaRPr lang="kk-KZ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kk-KZ" sz="20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sym typeface="Arial" pitchFamily="34" charset="0"/>
            </a:endParaRPr>
          </a:p>
        </p:txBody>
      </p:sp>
      <p:pic>
        <p:nvPicPr>
          <p:cNvPr id="1026" name="Picture 2" descr="C:\Users\User\Downloads\WhatsApp Image 2024-05-15 at 16.58.59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39" y="3179101"/>
            <a:ext cx="2365859" cy="354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WhatsApp Image 2024-05-15 at 16.42.57 (1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162" y="3179101"/>
            <a:ext cx="2448204" cy="349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6" t="7100" r="3311" b="-770"/>
          <a:stretch/>
        </p:blipFill>
        <p:spPr>
          <a:xfrm rot="5400000">
            <a:off x="77370" y="744863"/>
            <a:ext cx="4025287" cy="2927121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626455" y="4305119"/>
            <a:ext cx="2927120" cy="236888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ОБЛАСТНОЙ 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КОНКУРС  </a:t>
            </a:r>
          </a:p>
          <a:p>
            <a:pPr algn="ctr"/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«ЕРТЕГІЛЕР ЕЛІНЕ САЯХАТ»</a:t>
            </a:r>
          </a:p>
          <a:p>
            <a:pPr algn="ctr"/>
            <a:endParaRPr lang="kk-KZ" sz="1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Балгазина Дарина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</a:p>
          <a:p>
            <a:pPr algn="ctr"/>
            <a:endParaRPr lang="ru-RU" sz="2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326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3306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214290"/>
            <a:ext cx="685804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ОБЛАСТНОЙ КОНКУРС ЭССЕ «ТУҒАН АУЫЛЫМ-МАҚТАНЫШЫМ»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14" y="1039068"/>
            <a:ext cx="3256041" cy="5085138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 bwMode="auto">
          <a:xfrm>
            <a:off x="194855" y="5556794"/>
            <a:ext cx="3657085" cy="12564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 </a:t>
            </a:r>
            <a:r>
              <a:rPr lang="kk-KZ" b="1" dirty="0" smtClean="0"/>
              <a:t>Абдуллин Руслан, 8 кл,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dirty="0" smtClean="0">
                <a:solidFill>
                  <a:srgbClr val="C00000"/>
                </a:solidFill>
              </a:rPr>
              <a:t>ІІІ место, </a:t>
            </a:r>
            <a:r>
              <a:rPr lang="kk-KZ" b="1" dirty="0" smtClean="0"/>
              <a:t>руководитель Абдуллина ОО</a:t>
            </a:r>
            <a:r>
              <a:rPr lang="kk-KZ" b="1" dirty="0" smtClean="0">
                <a:solidFill>
                  <a:srgbClr val="C00000"/>
                </a:solidFill>
              </a:rPr>
              <a:t> 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559" y="1039068"/>
            <a:ext cx="3547529" cy="5157144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 bwMode="auto">
          <a:xfrm>
            <a:off x="4211971" y="5579142"/>
            <a:ext cx="3888324" cy="12341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 </a:t>
            </a:r>
            <a:r>
              <a:rPr lang="kk-KZ" b="1" dirty="0" smtClean="0"/>
              <a:t>Искиндирова Диана, 8 кл, </a:t>
            </a:r>
            <a:r>
              <a:rPr lang="kk-KZ" b="1" dirty="0" smtClean="0">
                <a:solidFill>
                  <a:srgbClr val="C00000"/>
                </a:solidFill>
              </a:rPr>
              <a:t>ІІІ место, </a:t>
            </a:r>
            <a:r>
              <a:rPr lang="kk-KZ" b="1" dirty="0" smtClean="0"/>
              <a:t>руковод Абдуллина ОО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2982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Pages>0</Pages>
  <Words>56</Words>
  <Characters>0</Characters>
  <Application>Microsoft Office PowerPoint</Application>
  <DocSecurity>0</DocSecurity>
  <PresentationFormat>Экран (4:3)</PresentationFormat>
  <Lines>0</Lines>
  <Paragraphs>23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Times New Roman</vt:lpstr>
      <vt:lpstr>Волна</vt:lpstr>
      <vt:lpstr>Презентация PowerPoint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117</cp:revision>
  <dcterms:created xsi:type="dcterms:W3CDTF">2017-12-05T17:10:00Z</dcterms:created>
  <dcterms:modified xsi:type="dcterms:W3CDTF">2024-06-11T10:33:54Z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