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9ED60-6053-46A4-A30A-47CE52716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F89CD4-3CD8-469D-87D0-519B81F22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7C9AFD-A638-4110-826E-AD8F03EA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DEA696-C7EF-425C-86AB-9D38633C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A251C7-DE2B-4DEE-B6BA-E0A4BE51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368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83089-C8CB-43F8-AA3B-215EEF16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4B94A6-ECB8-40CE-AF61-0DE600431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9A2C23-F439-430C-A8A8-CBC25FF9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01C5C8-8AEF-4C52-8B30-700FEC36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BCD160-6D9B-444A-BDD4-15D18ED2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64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EA5775-A225-4948-B255-96E1CB092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614ED5-6663-4880-BE03-4F27D7387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7A053-935C-43E2-B587-CD8A5BBF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6DA523-2920-4DC4-A4EA-C198D4D2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15DEA0-FEE9-4582-A7C3-4D3B046F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297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7A1DAE-0271-4B7F-91FD-B4434C5F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6E4B3F-E313-4E3B-966A-CDB44976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3AF2B9-B701-4300-BFB0-967408C7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8870BF-243A-4F57-AD90-67164ECA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8E46AD-E3CB-4F15-9E9B-FA68BC8E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400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38C334-716F-4AEC-A697-41C71182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109487-76AC-4032-807F-3F06E4C9C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99514D-9D90-4CEA-8559-CE5F6384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596F14-4CF1-470D-A8C8-1A897E7A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1CB6E7-EE4B-4421-9AAA-F8F76DF3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726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A2FA6-D182-4E57-AB87-F0ED44A3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993F29-AF74-4EE2-94E3-4E3F9D9B6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7BA947-0478-4151-82ED-BD239EC48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43B59B-D681-45B4-BA2B-8499AD5D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987D23-72BD-4E8B-BE67-4726DA3A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0A3179-2C2E-4435-8BED-0CF46E4D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258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4EBD31-2DCC-4780-8BED-DB8B37A1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DE4C7C-3893-4B66-8A8F-DE79B3928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C2224F-4691-41AB-BBAF-3F479D53A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0C38CD-07F3-43A2-BC1D-890830D1C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63C149-C8DF-42B7-AC67-6687C13B6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D8CD044-F3A4-4950-BF11-3851EDD1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73CA0D-C293-455D-9D1C-EB5BB950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5592099-2B8F-437D-BF76-0F90A073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426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9BD1CF-AA54-4B0E-A9E4-E2E4BA99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78CFB6-E183-4FB2-8BAB-6F0B9A7D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4EA2CC8-8058-44E2-BCF9-19937A13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000A754-5234-4F03-9424-D73AC7F5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762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1EB44B-DAF9-4BE5-9E29-D1C47504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F5AF19-2920-4701-90B5-7D311E88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6BE56E-A051-4CC2-A09A-6118E463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442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3554A6-75AA-405F-BACC-966581EF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0DC7C9-90A9-4AC3-AD3D-C11119BF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6C0B658-26A3-4C0C-B2E6-EFE0CBED5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968CA6-92DE-4524-B893-B147E081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BD7F49-F8B5-477F-B856-8FDC005A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111A33-0AED-4064-80EE-C69535A5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166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A5E6C8-ECDE-41DC-881C-64A747ED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BAE0B17-38C5-4C51-861F-F1668EAC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20DE5A-9F9B-48D6-BCCA-AB358A5B7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599A0C-658E-4E05-AFC1-95EE3617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B4602E-AD25-4B21-A1C9-EB16E7EA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F4F749-FB05-4778-8770-49004BE0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590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0D551D-14D1-4E0A-B14E-326854C1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4B382C-499A-49A3-B97B-70DDD3934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44BA78-394E-4678-959D-E44829380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760E-7938-44FE-9641-541440038BC9}" type="datetimeFigureOut">
              <a:rPr lang="x-none" smtClean="0"/>
              <a:t>28.03.2024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B6488B-6C0C-497B-8219-BF3BE9AE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220D52-F05B-4BB1-93DD-0FCBEF3F9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8D07-61CD-4BB8-A55D-414AD8E3593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26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E0279D-243C-4AF6-BCC6-1087151C8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5" y="4281714"/>
            <a:ext cx="3740349" cy="21626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BC2E6F-8B47-4AB3-8050-0703CF052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84" y="3991427"/>
            <a:ext cx="4079128" cy="2452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EB8650-CECF-4C80-802C-D3C2A308F1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2331" b="12849"/>
          <a:stretch/>
        </p:blipFill>
        <p:spPr>
          <a:xfrm>
            <a:off x="8680009" y="4329793"/>
            <a:ext cx="3323305" cy="21145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DB83AE-9642-41B6-8705-1890919ADC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7155" r="1182" b="7155"/>
          <a:stretch/>
        </p:blipFill>
        <p:spPr>
          <a:xfrm>
            <a:off x="8691933" y="2111384"/>
            <a:ext cx="3403601" cy="18800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9A8B98B-6671-4A0C-AAD3-E2098EA677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 r="951" b="13760"/>
          <a:stretch/>
        </p:blipFill>
        <p:spPr>
          <a:xfrm>
            <a:off x="446903" y="1954560"/>
            <a:ext cx="3403600" cy="20044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64DC360-B745-4EB7-8DE2-C94519C33B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84" y="1537132"/>
            <a:ext cx="4008399" cy="225472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7FC0371-ED1B-4F4B-BEE9-CF30E16EF4E8}"/>
              </a:ext>
            </a:extLst>
          </p:cNvPr>
          <p:cNvSpPr/>
          <p:nvPr/>
        </p:nvSpPr>
        <p:spPr>
          <a:xfrm>
            <a:off x="2521987" y="6369"/>
            <a:ext cx="7774885" cy="1668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АТА-АНАЛАРДЫ ПЕДАГОГИКАЛЫҚ </a:t>
            </a:r>
          </a:p>
          <a:p>
            <a:pPr algn="ctr"/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ҚОЛДАУ ОРТАЛЫҒЫ </a:t>
            </a:r>
            <a:endParaRPr lang="kk-KZ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Центр педагогической подержки родителей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defRPr/>
            </a:pPr>
            <a:r>
              <a:rPr lang="ru-RU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ЦЕЛЬ ПРОЕКТА</a:t>
            </a:r>
            <a:r>
              <a:rPr lang="ru-RU" sz="1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ru-RU" sz="1600" kern="0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Обеспечение  </a:t>
            </a:r>
            <a:r>
              <a:rPr lang="ru-RU" sz="1600" kern="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благополучия казахстанских детей </a:t>
            </a:r>
          </a:p>
          <a:p>
            <a:pPr lvl="0" algn="ctr">
              <a:lnSpc>
                <a:spcPct val="90000"/>
              </a:lnSpc>
              <a:buClr>
                <a:srgbClr val="000000"/>
              </a:buClr>
              <a:defRPr/>
            </a:pPr>
            <a:r>
              <a:rPr lang="ru-RU" sz="1600" kern="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через развитие культуры позитивного </a:t>
            </a:r>
            <a:r>
              <a:rPr lang="ru-RU" sz="1600" kern="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родительства</a:t>
            </a:r>
            <a:r>
              <a:rPr lang="ru-RU" sz="1600" kern="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x-none" kern="0">
              <a:solidFill>
                <a:sysClr val="windowText" lastClr="000000"/>
              </a:solidFill>
            </a:endParaRPr>
          </a:p>
          <a:p>
            <a:pPr algn="ctr"/>
            <a:endParaRPr lang="x-none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4EC542A-F164-4B74-9773-CA2129A38A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7" y="0"/>
            <a:ext cx="1573108" cy="1537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92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418237"/>
            <a:ext cx="11554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Начиная с нового учебного года, на базе КГУ «</a:t>
            </a:r>
            <a:r>
              <a:rPr lang="ru-RU" sz="2400" dirty="0" err="1">
                <a:latin typeface="Times New Roman"/>
                <a:ea typeface="Times New Roman"/>
              </a:rPr>
              <a:t>Бадамшинская</a:t>
            </a:r>
            <a:r>
              <a:rPr lang="ru-RU" sz="2400" dirty="0">
                <a:latin typeface="Times New Roman"/>
                <a:ea typeface="Times New Roman"/>
              </a:rPr>
              <a:t> школа-ясли-сад» функционирует Центр педагогической поддержки родителей. Деятельность Центра призвана способствовать обеспечению безопасности, здоровья и психологического благополучия детей через повышение культуры позитивного </a:t>
            </a:r>
            <a:r>
              <a:rPr lang="ru-RU" sz="2400" dirty="0" err="1">
                <a:latin typeface="Times New Roman"/>
                <a:ea typeface="Times New Roman"/>
              </a:rPr>
              <a:t>родительства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Содержание программ педагогической поддержки родителей основывается на национальных ценностях.</a:t>
            </a:r>
            <a:endParaRPr lang="ru-RU" sz="2400" b="1" dirty="0">
              <a:solidFill>
                <a:srgbClr val="FF0000"/>
              </a:solidFill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C66053-432A-4EE1-88CA-102F64005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3" b="11979"/>
          <a:stretch/>
        </p:blipFill>
        <p:spPr>
          <a:xfrm>
            <a:off x="3706088" y="2911330"/>
            <a:ext cx="5029203" cy="361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818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1" y="182663"/>
            <a:ext cx="10778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Calibri"/>
              </a:rPr>
              <a:t>В ноябре месяце в </a:t>
            </a:r>
            <a:r>
              <a:rPr lang="kk-KZ" sz="2400" dirty="0">
                <a:latin typeface="Times New Roman"/>
                <a:ea typeface="Calibri"/>
              </a:rPr>
              <a:t>КГУ </a:t>
            </a:r>
            <a:r>
              <a:rPr lang="ru-RU" sz="2400" dirty="0">
                <a:latin typeface="Times New Roman"/>
                <a:ea typeface="Calibri"/>
              </a:rPr>
              <a:t>«</a:t>
            </a:r>
            <a:r>
              <a:rPr lang="ru-RU" sz="2400" dirty="0" err="1">
                <a:latin typeface="Times New Roman"/>
                <a:ea typeface="Calibri"/>
              </a:rPr>
              <a:t>Бадамшинская</a:t>
            </a:r>
            <a:r>
              <a:rPr lang="ru-RU" sz="2400" dirty="0">
                <a:latin typeface="Times New Roman"/>
                <a:ea typeface="Calibri"/>
              </a:rPr>
              <a:t> школа-ясли-сад»  в честь дня </a:t>
            </a:r>
            <a:r>
              <a:rPr lang="ru-RU" sz="2400" dirty="0" smtClean="0">
                <a:latin typeface="Times New Roman"/>
                <a:ea typeface="Calibri"/>
              </a:rPr>
              <a:t>Независимости РК </a:t>
            </a:r>
            <a:r>
              <a:rPr lang="ru-RU" sz="2400" dirty="0">
                <a:latin typeface="Times New Roman"/>
                <a:ea typeface="Calibri"/>
              </a:rPr>
              <a:t>был открыт кабинет Центра педагогической поддержки родителей  с участием ветеранов </a:t>
            </a:r>
            <a:r>
              <a:rPr lang="ru-RU" sz="2400" dirty="0" err="1">
                <a:latin typeface="Times New Roman"/>
                <a:ea typeface="Calibri"/>
              </a:rPr>
              <a:t>пед</a:t>
            </a:r>
            <a:r>
              <a:rPr lang="ru-RU" sz="2400" dirty="0">
                <a:latin typeface="Times New Roman"/>
                <a:ea typeface="Calibri"/>
              </a:rPr>
              <a:t> труда, представителей партии «Аманат», уважаемыми людьми села.</a:t>
            </a:r>
            <a:r>
              <a:rPr lang="ru-RU" sz="2400" dirty="0">
                <a:solidFill>
                  <a:srgbClr val="000000"/>
                </a:solidFill>
                <a:latin typeface="Segoe UI"/>
                <a:ea typeface="Calibri"/>
              </a:rPr>
              <a:t> 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E89DEB-283C-434C-ABBC-699914753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8" y="1752323"/>
            <a:ext cx="4806209" cy="297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PC\Desktop\фотографии\Открытие центра пед поддержки родителей\WhatsApp Image 2024-02-11 at 21.54.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71" y="1827264"/>
            <a:ext cx="4876801" cy="27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esktop\фотографии\Открытие центра пед поддержки родителей\WhatsApp Image 2024-02-11 at 21.54.03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724360"/>
            <a:ext cx="3599544" cy="190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6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582" y="210649"/>
            <a:ext cx="10778836" cy="155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Arial"/>
              </a:rPr>
              <a:t>На первом заседании МО классных руководителей </a:t>
            </a:r>
            <a:r>
              <a:rPr lang="ru-RU" sz="1600" dirty="0" err="1" smtClean="0">
                <a:latin typeface="Times New Roman"/>
                <a:ea typeface="Arial"/>
              </a:rPr>
              <a:t>Кумаровой</a:t>
            </a:r>
            <a:r>
              <a:rPr lang="ru-RU" sz="1600" dirty="0" smtClean="0">
                <a:latin typeface="Times New Roman"/>
                <a:ea typeface="Arial"/>
              </a:rPr>
              <a:t> А.М. и </a:t>
            </a:r>
            <a:r>
              <a:rPr lang="ru-RU" sz="1600" dirty="0" err="1" smtClean="0">
                <a:latin typeface="Times New Roman"/>
                <a:ea typeface="Arial"/>
              </a:rPr>
              <a:t>Сатыбалдиной</a:t>
            </a:r>
            <a:r>
              <a:rPr lang="ru-RU" sz="1600" dirty="0" smtClean="0">
                <a:latin typeface="Times New Roman"/>
                <a:ea typeface="Arial"/>
              </a:rPr>
              <a:t> З.И. и психологом </a:t>
            </a:r>
            <a:r>
              <a:rPr lang="ru-RU" sz="1600" dirty="0" err="1" smtClean="0">
                <a:latin typeface="Times New Roman"/>
                <a:ea typeface="Arial"/>
              </a:rPr>
              <a:t>Тайжан</a:t>
            </a:r>
            <a:r>
              <a:rPr lang="ru-RU" sz="1600" dirty="0" smtClean="0">
                <a:latin typeface="Times New Roman"/>
                <a:ea typeface="Arial"/>
              </a:rPr>
              <a:t> А.Ж. в ноябре месяце  прошел обучающий семинар  по данному проекту.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Arial"/>
                <a:cs typeface="Times New Roman"/>
              </a:rPr>
              <a:t>С целью оказания методической помощи классным руководителям было представлено руководство </a:t>
            </a:r>
            <a:r>
              <a:rPr lang="ru-RU" b="1" i="1" dirty="0">
                <a:latin typeface="Times New Roman"/>
                <a:ea typeface="Arial"/>
                <a:cs typeface="Times New Roman"/>
              </a:rPr>
              <a:t>с разработками занятий для психолого-педагогического просвещения родителей</a:t>
            </a:r>
            <a:r>
              <a:rPr lang="ru-RU" i="1" dirty="0">
                <a:latin typeface="Times New Roman"/>
                <a:ea typeface="Arial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endParaRPr lang="ru-RU" dirty="0"/>
          </a:p>
        </p:txBody>
      </p:sp>
      <p:pic>
        <p:nvPicPr>
          <p:cNvPr id="4098" name="Picture 2" descr="C:\Users\PC\Downloads\WhatsApp Image 2024-03-27 at 21.46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52258"/>
            <a:ext cx="3144983" cy="17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\Downloads\WhatsApp Image 2024-03-27 at 21.46.5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9" y="4017817"/>
            <a:ext cx="3731183" cy="20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\Downloads\WhatsApp Image 2024-03-27 at 21.46.52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16" y="1700681"/>
            <a:ext cx="3325358" cy="18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C\Downloads\WhatsApp Image 2024-03-27 at 21.46.5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39" y="4086921"/>
            <a:ext cx="3330080" cy="18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C\Downloads\WhatsApp Image 2024-03-27 at 22.17.3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43" y="1628957"/>
            <a:ext cx="3536373" cy="20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C\Downloads\WhatsApp Image 2024-03-27 at 22.19.0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20" y="4086921"/>
            <a:ext cx="3228993" cy="18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5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6582" y="123957"/>
            <a:ext cx="10778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На начало учебного года был составлен график проведения занятий с </a:t>
            </a:r>
            <a:r>
              <a:rPr lang="ru-RU" dirty="0" err="1">
                <a:latin typeface="Times New Roman"/>
                <a:ea typeface="Calibri"/>
              </a:rPr>
              <a:t>родтелями</a:t>
            </a:r>
            <a:r>
              <a:rPr lang="ru-RU" dirty="0">
                <a:latin typeface="Times New Roman"/>
                <a:ea typeface="Calibri"/>
              </a:rPr>
              <a:t> утвержденный директором школы и для всех классов были распределены темы на 1 и 2 </a:t>
            </a:r>
            <a:r>
              <a:rPr lang="ru-RU" dirty="0" err="1" smtClean="0">
                <a:latin typeface="Times New Roman"/>
                <a:ea typeface="Calibri"/>
              </a:rPr>
              <a:t>полугодие.</a:t>
            </a:r>
            <a:r>
              <a:rPr lang="ru-RU" dirty="0" err="1" smtClean="0">
                <a:solidFill>
                  <a:srgbClr val="333333"/>
                </a:solidFill>
                <a:latin typeface="Times New Roman"/>
                <a:ea typeface="Times New Roman"/>
              </a:rPr>
              <a:t>С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начало учебного года классными руководителями всех трех звеньев во всех классах проходят занятия с родителями по разным темам. На занятиях с родителями классные руководители проводят групповые творческие работы, к просмотру были представлены видеоролики, проводились различные упражнения, задания, которые предполагают отработку важнейших навыков, необходимых родителям в процессе воспитания. Были применены методы дискуссии, кейс-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</a:rPr>
              <a:t>стади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, мозговой штурм и др. , были даны полезные рекомендации</a:t>
            </a:r>
            <a:endParaRPr lang="ru-RU" sz="1050" dirty="0">
              <a:solidFill>
                <a:srgbClr val="333333"/>
              </a:solidFill>
              <a:latin typeface="Arial"/>
              <a:ea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 психологом школы были проведены тренинги.</a:t>
            </a:r>
            <a:r>
              <a:rPr lang="ru-RU" sz="1600" dirty="0">
                <a:latin typeface="Times New Roman"/>
                <a:ea typeface="Arial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55B475-0054-4140-9867-E4BC8CB79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6" y="2687609"/>
            <a:ext cx="2753623" cy="155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PC\Desktop\23-24 уч.год\Ата-аналар педагогикалык колдау\WhatsApp Image 2023-11-18 at 11.44.3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9" y="2462531"/>
            <a:ext cx="1676399" cy="19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esktop\23-24 уч.год\Ата-аналар педагогикалык колдау\WhatsApp Image 2023-12-03 at 19.59.5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80" y="2432281"/>
            <a:ext cx="3011537" cy="19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esktop\23-24 уч.год\Ата-аналар педагогикалык колдау\WhatsApp Image 2023-12-03 at 19.59.5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55" y="2462531"/>
            <a:ext cx="2673926" cy="20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1"/>
          <a:stretch/>
        </p:blipFill>
        <p:spPr bwMode="auto">
          <a:xfrm>
            <a:off x="271902" y="4577100"/>
            <a:ext cx="2533650" cy="171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C:\Users\PC\Desktop\23-24 уч.год\Ата-аналар педагогикалык колдау\WhatsApp Image 2023-11-27 at 10.02.35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39" y="4242896"/>
            <a:ext cx="3366577" cy="18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C\Desktop\23-24 уч.год\Ата-аналар педагогикалык колдау\WhatsApp Image 2023-12-03 at 19.59.54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55" y="4391891"/>
            <a:ext cx="2715490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ownloads\WhatsApp Image 2024-03-27 at 23.14.5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4687012"/>
            <a:ext cx="2452255" cy="14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13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254</Words>
  <Application>Microsoft Office PowerPoint</Application>
  <PresentationFormat>Произвольный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11</cp:revision>
  <dcterms:created xsi:type="dcterms:W3CDTF">2023-12-07T10:14:40Z</dcterms:created>
  <dcterms:modified xsi:type="dcterms:W3CDTF">2024-03-28T13:11:47Z</dcterms:modified>
</cp:coreProperties>
</file>