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9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306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ОЛИМПИАДА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kk-KZ" sz="2400" b="1" dirty="0" smtClean="0">
                <a:solidFill>
                  <a:srgbClr val="002060"/>
                </a:solidFill>
              </a:rPr>
              <a:t>АЛАМАН</a:t>
            </a:r>
            <a:r>
              <a:rPr lang="ru-RU" sz="2400" b="1" dirty="0" smtClean="0">
                <a:solidFill>
                  <a:srgbClr val="002060"/>
                </a:solidFill>
              </a:rPr>
              <a:t>» по географии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1" t="4852" r="14301" b="10101"/>
          <a:stretch/>
        </p:blipFill>
        <p:spPr>
          <a:xfrm>
            <a:off x="755682" y="1052802"/>
            <a:ext cx="4032336" cy="4680390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799247" y="5219210"/>
            <a:ext cx="4032336" cy="155684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Сибагатова Баян, 9 кл </a:t>
            </a:r>
            <a:r>
              <a:rPr lang="kk-KZ" sz="2000" b="1" dirty="0" smtClean="0">
                <a:solidFill>
                  <a:srgbClr val="C00000"/>
                </a:solidFill>
              </a:rPr>
              <a:t>ІІІ место, </a:t>
            </a:r>
            <a:r>
              <a:rPr lang="kk-KZ" sz="2000" b="1" dirty="0" smtClean="0"/>
              <a:t>руководитель Короткова СВ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5364066" y="1052802"/>
            <a:ext cx="3096258" cy="468039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12 октября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прошла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Олимпиада «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Аламан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» для учащихся 9 класса по предметам: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физика, математика, химия, биология, география с целью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интереса учащихся к предмету,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личностных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 Из 150 учащихся области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Сибагатова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Баян заняла ІІІ место по предмету География, руководитель Короткова Светлана Викторовна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1819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Pages>0</Pages>
  <Words>73</Words>
  <Characters>0</Characters>
  <Application>Microsoft Office PowerPoint</Application>
  <DocSecurity>0</DocSecurity>
  <PresentationFormat>Экран (4:3)</PresentationFormat>
  <Lines>0</Lines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115</cp:revision>
  <dcterms:created xsi:type="dcterms:W3CDTF">2017-12-05T17:10:00Z</dcterms:created>
  <dcterms:modified xsi:type="dcterms:W3CDTF">2024-06-07T07:00:06Z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