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15" r:id="rId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51" autoAdjust="0"/>
  </p:normalViewPr>
  <p:slideViewPr>
    <p:cSldViewPr>
      <p:cViewPr varScale="1">
        <p:scale>
          <a:sx n="79" d="100"/>
          <a:sy n="79" d="100"/>
        </p:scale>
        <p:origin x="154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D490E-E8A1-4620-B092-C75832E8ADC6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A3095-49CC-4900-88D9-8E3D5F6F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6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CCD98-317A-48B3-9B54-0F97043283DC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83CF8-B1BA-4B5F-A736-BA7FE7E2177B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BC3D8-28EA-4BE4-A110-1109FC44BE1A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>
            <a:lvl1pPr>
              <a:defRPr/>
            </a:lvl1pPr>
          </a:lstStyle>
          <a:p>
            <a:fld id="{CD7B64A7-466F-47F2-BC70-86F8A09AE2BD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36852-7588-40F1-B378-2A6DF23BFC48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3787B-E58D-437D-B851-FD21840DFD1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967EA-C197-433B-A8CC-090FCCFD55F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846AF-086B-4A03-B4BD-BAB39443D20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8540-225C-49CA-ADCC-F42B4FC30980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0948-A0BB-4C04-A0D7-6C22AEFBDC74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9B4E-2DFA-457F-BDA9-7C119AF986B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01369-F28E-43E3-BD2D-51BC37B0A0F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ounded Rectangle 13"/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3361"/>
            </a:avLst>
          </a:prstGeom>
          <a:gradFill rotWithShape="1">
            <a:gsLst>
              <a:gs pos="0">
                <a:srgbClr val="0293E0"/>
              </a:gs>
              <a:gs pos="89999">
                <a:srgbClr val="81D2FE"/>
              </a:gs>
              <a:gs pos="100000">
                <a:srgbClr val="81D2FE"/>
              </a:gs>
            </a:gsLst>
            <a:lin ang="5400000" scaled="1"/>
          </a:gradFill>
          <a:ln w="15875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ea typeface="Candara" pitchFamily="34" charset="0"/>
              <a:cs typeface="Candara" pitchFamily="34" charset="0"/>
              <a:sym typeface="Candara" pitchFamily="34" charset="0"/>
            </a:endParaRPr>
          </a:p>
        </p:txBody>
      </p: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11138" y="1679575"/>
            <a:ext cx="8723312" cy="1330325"/>
            <a:chOff x="0" y="0"/>
            <a:chExt cx="13027839" cy="1892300"/>
          </a:xfrm>
        </p:grpSpPr>
        <p:sp>
          <p:nvSpPr>
            <p:cNvPr id="1028" name="Freeform 14"/>
            <p:cNvSpPr>
              <a:spLocks noChangeArrowheads="1"/>
            </p:cNvSpPr>
            <p:nvPr/>
          </p:nvSpPr>
          <p:spPr bwMode="auto">
            <a:xfrm>
              <a:off x="8715376" y="206375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29" name="Freeform 18"/>
            <p:cNvSpPr>
              <a:spLocks noChangeArrowheads="1"/>
            </p:cNvSpPr>
            <p:nvPr/>
          </p:nvSpPr>
          <p:spPr bwMode="auto">
            <a:xfrm>
              <a:off x="3595688" y="23812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7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0" name="Freeform 22"/>
            <p:cNvSpPr>
              <a:spLocks noChangeArrowheads="1"/>
            </p:cNvSpPr>
            <p:nvPr/>
          </p:nvSpPr>
          <p:spPr bwMode="auto">
            <a:xfrm>
              <a:off x="3908426" y="41275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1" name="Freeform 26"/>
            <p:cNvSpPr>
              <a:spLocks noChangeArrowheads="1"/>
            </p:cNvSpPr>
            <p:nvPr/>
          </p:nvSpPr>
          <p:spPr bwMode="auto">
            <a:xfrm>
              <a:off x="8061326" y="22225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 useBgFill="1">
          <p:nvSpPr>
            <p:cNvPr id="1032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</p:grpSp>
      <p:sp>
        <p:nvSpPr>
          <p:cNvPr id="1033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заголовка</a:t>
            </a:r>
          </a:p>
        </p:txBody>
      </p:sp>
      <p:sp>
        <p:nvSpPr>
          <p:cNvPr id="1034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64138" y="6249988"/>
            <a:ext cx="3786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/>
          </a:p>
        </p:txBody>
      </p:sp>
      <p:sp>
        <p:nvSpPr>
          <p:cNvPr id="103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endParaRPr lang="ru-RU"/>
          </a:p>
        </p:txBody>
      </p:sp>
      <p:sp>
        <p:nvSpPr>
          <p:cNvPr id="103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8F822054-6FE6-46EA-AE69-5451A4953B58}" type="slidenum">
              <a:rPr lang="ru-RU" altLang="zh-CN"/>
              <a:pPr/>
              <a:t>‹#›</a:t>
            </a:fld>
            <a:endParaRPr lang="ru-RU" altLang="zh-CN"/>
          </a:p>
        </p:txBody>
      </p:sp>
      <p:sp>
        <p:nvSpPr>
          <p:cNvPr id="103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текста</a:t>
            </a:r>
          </a:p>
          <a:p>
            <a:pPr lvl="1"/>
            <a:r>
              <a:rPr lang="ru-RU" altLang="zh-CN">
                <a:sym typeface="Candara" pitchFamily="34" charset="0"/>
              </a:rPr>
              <a:t>Второй уровень</a:t>
            </a:r>
          </a:p>
          <a:p>
            <a:pPr lvl="2"/>
            <a:r>
              <a:rPr lang="ru-RU" altLang="zh-CN">
                <a:sym typeface="Candara" pitchFamily="34" charset="0"/>
              </a:rPr>
              <a:t>Третий уровень</a:t>
            </a:r>
          </a:p>
          <a:p>
            <a:pPr lvl="3"/>
            <a:r>
              <a:rPr lang="ru-RU" altLang="zh-CN">
                <a:sym typeface="Candara" pitchFamily="34" charset="0"/>
              </a:rPr>
              <a:t>Четвертый уровень</a:t>
            </a:r>
          </a:p>
          <a:p>
            <a:pPr lvl="4"/>
            <a:r>
              <a:rPr lang="ru-RU" altLang="zh-CN">
                <a:sym typeface="Candara" pitchFamily="34" charset="0"/>
              </a:rP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  <a:sym typeface="Candar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9pPr>
    </p:titleStyle>
    <p:bodyStyle>
      <a:lvl1pPr marL="273050" indent="-2730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1pPr>
      <a:lvl2pPr marL="576263" indent="-27146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2pPr>
      <a:lvl3pPr marL="855663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3pPr>
      <a:lvl4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4pPr>
      <a:lvl5pPr marL="14620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5pPr>
      <a:lvl6pPr marL="19192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6pPr>
      <a:lvl7pPr marL="23764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7pPr>
      <a:lvl8pPr marL="28336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8pPr>
      <a:lvl9pPr marL="32908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phonoteka.org/uploads/posts/2022-02/1644286179_54-phonoteka-org-p-sinii-strogii-fon-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73610"/>
            <a:ext cx="9144000" cy="685800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6215074" y="2786058"/>
            <a:ext cx="2071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место</a:t>
            </a:r>
          </a:p>
          <a:p>
            <a:pPr algn="ctr"/>
            <a:r>
              <a:rPr lang="ru-RU" sz="1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Казмагамбетова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Аяна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5857892"/>
            <a:ext cx="1928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3м</a:t>
            </a: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3714744" y="5906246"/>
            <a:ext cx="22145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3место </a:t>
            </a:r>
          </a:p>
          <a:p>
            <a:pPr algn="ctr"/>
            <a:r>
              <a:rPr lang="kk-KZ" sz="1400" b="1" dirty="0">
                <a:solidFill>
                  <a:schemeClr val="bg1"/>
                </a:solidFill>
              </a:rPr>
              <a:t>Карағұл Мансүр</a:t>
            </a:r>
          </a:p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6643702" y="5900078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3место </a:t>
            </a:r>
          </a:p>
          <a:p>
            <a:pPr algn="ctr"/>
            <a:r>
              <a:rPr lang="kk-KZ" sz="1400" b="1" dirty="0">
                <a:solidFill>
                  <a:schemeClr val="bg1"/>
                </a:solidFill>
              </a:rPr>
              <a:t>Абдигалиева Мадина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9636" y="93069"/>
            <a:ext cx="8215370" cy="78581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ПРИЗЕРЫ Республиканской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сельской олимпиады </a:t>
            </a:r>
            <a:endParaRPr lang="ru-RU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19048" r="5078" b="19999"/>
          <a:stretch>
            <a:fillRect/>
          </a:stretch>
        </p:blipFill>
        <p:spPr bwMode="auto">
          <a:xfrm>
            <a:off x="1214964" y="1026852"/>
            <a:ext cx="3321198" cy="434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Скругленный прямоугольник 13"/>
          <p:cNvSpPr/>
          <p:nvPr/>
        </p:nvSpPr>
        <p:spPr>
          <a:xfrm>
            <a:off x="1250812" y="5373162"/>
            <a:ext cx="3321198" cy="1211228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rgbClr val="002060"/>
                </a:solidFill>
              </a:rPr>
              <a:t>Казмагамбетов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Алибек</a:t>
            </a:r>
            <a:r>
              <a:rPr lang="ru-RU" sz="1600" b="1" dirty="0">
                <a:solidFill>
                  <a:srgbClr val="002060"/>
                </a:solidFill>
              </a:rPr>
              <a:t>, 11 класс,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</a:rPr>
              <a:t>ІІ место</a:t>
            </a:r>
            <a:r>
              <a:rPr lang="ru-RU" sz="1600" b="1" dirty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химия,  руководитель </a:t>
            </a:r>
          </a:p>
          <a:p>
            <a:pPr algn="ctr"/>
            <a:r>
              <a:rPr lang="ru-RU" sz="1600" b="1" dirty="0" err="1">
                <a:solidFill>
                  <a:srgbClr val="002060"/>
                </a:solidFill>
              </a:rPr>
              <a:t>Утешева</a:t>
            </a:r>
            <a:r>
              <a:rPr lang="ru-RU" sz="1600" b="1" dirty="0">
                <a:solidFill>
                  <a:srgbClr val="002060"/>
                </a:solidFill>
              </a:rPr>
              <a:t> МХ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42" y="1026852"/>
            <a:ext cx="3351330" cy="4362622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 bwMode="auto">
          <a:xfrm>
            <a:off x="5076042" y="5389474"/>
            <a:ext cx="3351330" cy="1194916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dirty="0" err="1">
                <a:solidFill>
                  <a:schemeClr val="tx2"/>
                </a:solidFill>
              </a:rPr>
              <a:t>Кашапов</a:t>
            </a:r>
            <a:r>
              <a:rPr lang="ru-RU" sz="1600" b="1" dirty="0">
                <a:solidFill>
                  <a:schemeClr val="tx2"/>
                </a:solidFill>
              </a:rPr>
              <a:t> Илья, 11 класс,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kk-KZ" sz="2000" b="1" dirty="0">
                <a:solidFill>
                  <a:srgbClr val="C00000"/>
                </a:solidFill>
              </a:rPr>
              <a:t>ІІ место</a:t>
            </a:r>
            <a:r>
              <a:rPr lang="kk-KZ" sz="1600" b="1" dirty="0">
                <a:solidFill>
                  <a:srgbClr val="C00000"/>
                </a:solidFill>
              </a:rPr>
              <a:t>,</a:t>
            </a:r>
          </a:p>
          <a:p>
            <a:pPr algn="ctr"/>
            <a:r>
              <a:rPr lang="kk-KZ" sz="1600" b="1" dirty="0">
                <a:solidFill>
                  <a:srgbClr val="C00000"/>
                </a:solidFill>
              </a:rPr>
              <a:t> </a:t>
            </a:r>
            <a:r>
              <a:rPr lang="kk-KZ" sz="1600" b="1" dirty="0">
                <a:solidFill>
                  <a:schemeClr val="tx2"/>
                </a:solidFill>
              </a:rPr>
              <a:t>английский язык, руководитель Жубаниязова ГП</a:t>
            </a:r>
            <a:endParaRPr lang="ru-RU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316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лна">
  <a:themeElements>
    <a:clrScheme name="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华文新魏"/>
        <a:cs typeface="华文新魏"/>
      </a:majorFont>
      <a:minorFont>
        <a:latin typeface="Candara"/>
        <a:ea typeface="华文楷体"/>
        <a:cs typeface="华文楷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1877</TotalTime>
  <Pages>0</Pages>
  <Words>46</Words>
  <Characters>0</Characters>
  <Application>Microsoft Office PowerPoint</Application>
  <DocSecurity>0</DocSecurity>
  <PresentationFormat>Экран (4:3)</PresentationFormat>
  <Lines>0</Lines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SimSun</vt:lpstr>
      <vt:lpstr>Arial</vt:lpstr>
      <vt:lpstr>Calibri</vt:lpstr>
      <vt:lpstr>Candara</vt:lpstr>
      <vt:lpstr>华文楷体</vt:lpstr>
      <vt:lpstr>华文新魏</vt:lpstr>
      <vt:lpstr>Symbol</vt:lpstr>
      <vt:lpstr>Times New Roman</vt:lpstr>
      <vt:lpstr>Verdana</vt:lpstr>
      <vt:lpstr>Волна</vt:lpstr>
      <vt:lpstr>Презентация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детской одаренности в образовательной сфере</dc:title>
  <dc:creator>Ирина Горечуха</dc:creator>
  <cp:lastModifiedBy>Admin</cp:lastModifiedBy>
  <cp:revision>119</cp:revision>
  <dcterms:created xsi:type="dcterms:W3CDTF">2017-12-05T17:10:00Z</dcterms:created>
  <dcterms:modified xsi:type="dcterms:W3CDTF">2024-06-07T11:58:08Z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1033-9.1.0.4947</vt:lpwstr>
  </property>
</Properties>
</file>