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5" r:id="rId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73610"/>
            <a:ext cx="9144000" cy="6858000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6215074" y="2786058"/>
            <a:ext cx="20717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место</a:t>
            </a:r>
          </a:p>
          <a:p>
            <a:pPr algn="ctr"/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Казмагамбетова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Аяна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728" y="5857892"/>
            <a:ext cx="1928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3м</a:t>
            </a: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3714744" y="5906246"/>
            <a:ext cx="22145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3место </a:t>
            </a:r>
          </a:p>
          <a:p>
            <a:pPr algn="ctr"/>
            <a:r>
              <a:rPr lang="kk-KZ" sz="1400" b="1" dirty="0">
                <a:solidFill>
                  <a:schemeClr val="bg1"/>
                </a:solidFill>
              </a:rPr>
              <a:t>Карағұл Мансүр</a:t>
            </a:r>
          </a:p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6643702" y="5900078"/>
            <a:ext cx="2000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3место </a:t>
            </a:r>
          </a:p>
          <a:p>
            <a:pPr algn="ctr"/>
            <a:r>
              <a:rPr lang="kk-KZ" sz="1400" b="1" dirty="0">
                <a:solidFill>
                  <a:schemeClr val="bg1"/>
                </a:solidFill>
              </a:rPr>
              <a:t>Абдигалиева Мадина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9636" y="93069"/>
            <a:ext cx="8215370" cy="78581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ПРИЗЕРЫ Республиканской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сельской олимпиады </a:t>
            </a:r>
            <a:endParaRPr lang="ru-RU" sz="2400" b="1" dirty="0">
              <a:solidFill>
                <a:srgbClr val="002060"/>
              </a:solidFill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19048" r="5078" b="19999"/>
          <a:stretch>
            <a:fillRect/>
          </a:stretch>
        </p:blipFill>
        <p:spPr bwMode="auto">
          <a:xfrm>
            <a:off x="1214964" y="1026852"/>
            <a:ext cx="3321198" cy="434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Скругленный прямоугольник 13"/>
          <p:cNvSpPr/>
          <p:nvPr/>
        </p:nvSpPr>
        <p:spPr>
          <a:xfrm>
            <a:off x="1250812" y="5373162"/>
            <a:ext cx="3321198" cy="1211228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rgbClr val="002060"/>
                </a:solidFill>
              </a:rPr>
              <a:t>Казмагамбетов</a:t>
            </a:r>
            <a:r>
              <a:rPr lang="ru-RU" sz="1600" b="1" dirty="0">
                <a:solidFill>
                  <a:srgbClr val="002060"/>
                </a:solidFill>
              </a:rPr>
              <a:t> </a:t>
            </a:r>
            <a:r>
              <a:rPr lang="ru-RU" sz="1600" b="1" dirty="0" err="1">
                <a:solidFill>
                  <a:srgbClr val="002060"/>
                </a:solidFill>
              </a:rPr>
              <a:t>Алибек</a:t>
            </a:r>
            <a:r>
              <a:rPr lang="ru-RU" sz="1600" b="1" dirty="0">
                <a:solidFill>
                  <a:srgbClr val="002060"/>
                </a:solidFill>
              </a:rPr>
              <a:t>, 11 класс,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</a:rPr>
              <a:t>ІІ место</a:t>
            </a:r>
            <a:r>
              <a:rPr lang="ru-RU" sz="1600" b="1" dirty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химия,  руководитель </a:t>
            </a:r>
          </a:p>
          <a:p>
            <a:pPr algn="ctr"/>
            <a:r>
              <a:rPr lang="ru-RU" sz="1600" b="1" dirty="0" err="1">
                <a:solidFill>
                  <a:srgbClr val="002060"/>
                </a:solidFill>
              </a:rPr>
              <a:t>Утешева</a:t>
            </a:r>
            <a:r>
              <a:rPr lang="ru-RU" sz="1600" b="1" dirty="0">
                <a:solidFill>
                  <a:srgbClr val="002060"/>
                </a:solidFill>
              </a:rPr>
              <a:t> МХ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42" y="1026852"/>
            <a:ext cx="3351330" cy="4362622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 bwMode="auto">
          <a:xfrm>
            <a:off x="5076042" y="5389474"/>
            <a:ext cx="3351330" cy="1194916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b="1" dirty="0" err="1">
                <a:solidFill>
                  <a:schemeClr val="tx2"/>
                </a:solidFill>
              </a:rPr>
              <a:t>Кашапов</a:t>
            </a:r>
            <a:r>
              <a:rPr lang="ru-RU" sz="1600" b="1" dirty="0">
                <a:solidFill>
                  <a:schemeClr val="tx2"/>
                </a:solidFill>
              </a:rPr>
              <a:t> Илья, 11 класс,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kk-KZ" sz="2000" b="1" dirty="0">
                <a:solidFill>
                  <a:srgbClr val="C00000"/>
                </a:solidFill>
              </a:rPr>
              <a:t>ІІ место</a:t>
            </a:r>
            <a:r>
              <a:rPr lang="kk-KZ" sz="1600" b="1" dirty="0">
                <a:solidFill>
                  <a:srgbClr val="C00000"/>
                </a:solidFill>
              </a:rPr>
              <a:t>,</a:t>
            </a:r>
          </a:p>
          <a:p>
            <a:pPr algn="ctr"/>
            <a:r>
              <a:rPr lang="kk-KZ" sz="1600" b="1" dirty="0">
                <a:solidFill>
                  <a:srgbClr val="C00000"/>
                </a:solidFill>
              </a:rPr>
              <a:t> </a:t>
            </a:r>
            <a:r>
              <a:rPr lang="kk-KZ" sz="1600" b="1" dirty="0">
                <a:solidFill>
                  <a:schemeClr val="tx2"/>
                </a:solidFill>
              </a:rPr>
              <a:t>английский язык, руководитель Жубаниязова ГП</a:t>
            </a:r>
            <a:endParaRPr lang="ru-RU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316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1877</TotalTime>
  <Pages>0</Pages>
  <Words>46</Words>
  <Characters>0</Characters>
  <Application>Microsoft Office PowerPoint</Application>
  <DocSecurity>0</DocSecurity>
  <PresentationFormat>Экран (4:3)</PresentationFormat>
  <Lines>0</Lines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Times New Roman</vt:lpstr>
      <vt:lpstr>Verdana</vt:lpstr>
      <vt:lpstr>Волна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119</cp:revision>
  <dcterms:created xsi:type="dcterms:W3CDTF">2017-12-05T17:10:00Z</dcterms:created>
  <dcterms:modified xsi:type="dcterms:W3CDTF">2024-06-07T11:58:08Z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