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14" r:id="rId2"/>
    <p:sldId id="316" r:id="rId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6215074" y="2786058"/>
            <a:ext cx="20717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место</a:t>
            </a:r>
          </a:p>
          <a:p>
            <a:pPr algn="ctr"/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Казмагамбетова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Аяна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728" y="5857892"/>
            <a:ext cx="1928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3м</a:t>
            </a: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3714744" y="5906246"/>
            <a:ext cx="22145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3место </a:t>
            </a:r>
          </a:p>
          <a:p>
            <a:pPr algn="ctr"/>
            <a:r>
              <a:rPr lang="kk-KZ" sz="1400" b="1" dirty="0">
                <a:solidFill>
                  <a:schemeClr val="bg1"/>
                </a:solidFill>
              </a:rPr>
              <a:t>Карағұл Мансүр</a:t>
            </a:r>
          </a:p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6643702" y="5900078"/>
            <a:ext cx="2000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3место </a:t>
            </a:r>
          </a:p>
          <a:p>
            <a:pPr algn="ctr"/>
            <a:r>
              <a:rPr lang="kk-KZ" sz="1400" b="1" dirty="0">
                <a:solidFill>
                  <a:schemeClr val="bg1"/>
                </a:solidFill>
              </a:rPr>
              <a:t>Абдигалиева Мадина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9636" y="93069"/>
            <a:ext cx="8215370" cy="78581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ПРИЗЕРЫ </a:t>
            </a:r>
            <a:r>
              <a:rPr lang="ru-RU" sz="24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областного этапа </a:t>
            </a:r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Республиканской сельской олимпиады </a:t>
            </a:r>
            <a:endParaRPr lang="ru-RU" sz="2400" b="1" dirty="0">
              <a:solidFill>
                <a:srgbClr val="002060"/>
              </a:solidFill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19048" r="5078" b="19999"/>
          <a:stretch>
            <a:fillRect/>
          </a:stretch>
        </p:blipFill>
        <p:spPr bwMode="auto">
          <a:xfrm>
            <a:off x="907129" y="1353239"/>
            <a:ext cx="3482831" cy="381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Скругленный прямоугольник 13"/>
          <p:cNvSpPr/>
          <p:nvPr/>
        </p:nvSpPr>
        <p:spPr>
          <a:xfrm>
            <a:off x="932110" y="5302892"/>
            <a:ext cx="3482831" cy="1222366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rgbClr val="002060"/>
                </a:solidFill>
              </a:rPr>
              <a:t>Казмагамбетов</a:t>
            </a:r>
            <a:r>
              <a:rPr lang="ru-RU" sz="1600" b="1" dirty="0">
                <a:solidFill>
                  <a:srgbClr val="002060"/>
                </a:solidFill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</a:rPr>
              <a:t>Алибек</a:t>
            </a:r>
            <a:r>
              <a:rPr lang="ru-RU" sz="1600" b="1" dirty="0" smtClean="0">
                <a:solidFill>
                  <a:srgbClr val="002060"/>
                </a:solidFill>
              </a:rPr>
              <a:t>, 11 класс,</a:t>
            </a:r>
            <a:endParaRPr lang="ru-RU" sz="16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ІІ место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х</a:t>
            </a:r>
            <a:r>
              <a:rPr lang="ru-RU" sz="1600" b="1" dirty="0" smtClean="0">
                <a:solidFill>
                  <a:srgbClr val="002060"/>
                </a:solidFill>
              </a:rPr>
              <a:t>имия,  руководитель </a:t>
            </a:r>
          </a:p>
          <a:p>
            <a:pPr algn="ctr"/>
            <a:r>
              <a:rPr lang="ru-RU" sz="1600" b="1" dirty="0" err="1" smtClean="0">
                <a:solidFill>
                  <a:srgbClr val="002060"/>
                </a:solidFill>
              </a:rPr>
              <a:t>Утешева</a:t>
            </a:r>
            <a:r>
              <a:rPr lang="ru-RU" sz="1600" b="1" dirty="0" smtClean="0">
                <a:solidFill>
                  <a:srgbClr val="002060"/>
                </a:solidFill>
              </a:rPr>
              <a:t> МХ</a:t>
            </a:r>
            <a:endParaRPr lang="ru-RU" sz="16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645" y="1297255"/>
            <a:ext cx="3411977" cy="3825488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 bwMode="auto">
          <a:xfrm>
            <a:off x="5306705" y="5306785"/>
            <a:ext cx="3317917" cy="1218473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ru-RU" sz="1600" b="1" dirty="0" err="1" smtClean="0">
                <a:solidFill>
                  <a:schemeClr val="tx2"/>
                </a:solidFill>
              </a:rPr>
              <a:t>К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sym typeface="Arial" pitchFamily="34" charset="0"/>
              </a:rPr>
              <a:t>ашапов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sym typeface="Arial" pitchFamily="34" charset="0"/>
              </a:rPr>
              <a:t> Илья, 11 класс,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sym typeface="Arial" pitchFamily="34" charset="0"/>
              </a:rPr>
              <a:t>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sym typeface="Arial" pitchFamily="34" charset="0"/>
              </a:rPr>
              <a:t>ІІ место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sym typeface="Arial" pitchFamily="34" charset="0"/>
              </a:rPr>
              <a:t>,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sym typeface="Arial" pitchFamily="34" charset="0"/>
              </a:rPr>
              <a:t> 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sym typeface="Arial" pitchFamily="34" charset="0"/>
              </a:rPr>
              <a:t>английский язык,</a:t>
            </a:r>
            <a:r>
              <a:rPr kumimoji="0" lang="kk-KZ" sz="1600" b="1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sym typeface="Arial" pitchFamily="34" charset="0"/>
              </a:rPr>
              <a:t> руководитель Жубаниязова ГП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01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73610"/>
            <a:ext cx="9144000" cy="6858000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6215074" y="2786058"/>
            <a:ext cx="20717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место</a:t>
            </a:r>
          </a:p>
          <a:p>
            <a:pPr algn="ctr"/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Казмагамбетова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Аяна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728" y="5857892"/>
            <a:ext cx="1928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3м</a:t>
            </a: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3714744" y="5906246"/>
            <a:ext cx="22145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3место </a:t>
            </a:r>
          </a:p>
          <a:p>
            <a:pPr algn="ctr"/>
            <a:r>
              <a:rPr lang="kk-KZ" sz="1400" b="1" dirty="0">
                <a:solidFill>
                  <a:schemeClr val="bg1"/>
                </a:solidFill>
              </a:rPr>
              <a:t>Карағұл Мансүр</a:t>
            </a:r>
          </a:p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6643702" y="5900078"/>
            <a:ext cx="2000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3место </a:t>
            </a:r>
          </a:p>
          <a:p>
            <a:pPr algn="ctr"/>
            <a:r>
              <a:rPr lang="kk-KZ" sz="1400" b="1" dirty="0">
                <a:solidFill>
                  <a:schemeClr val="bg1"/>
                </a:solidFill>
              </a:rPr>
              <a:t>Абдигалиева Мадина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9636" y="93069"/>
            <a:ext cx="8215370" cy="78581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ПРИЗЕРЫ </a:t>
            </a:r>
            <a:r>
              <a:rPr lang="ru-RU" sz="24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областного этапа </a:t>
            </a:r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Республиканской сельской олимпиады </a:t>
            </a:r>
            <a:endParaRPr lang="ru-RU" sz="2400" b="1" dirty="0">
              <a:solidFill>
                <a:srgbClr val="002060"/>
              </a:solidFill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41" b="8354"/>
          <a:stretch/>
        </p:blipFill>
        <p:spPr>
          <a:xfrm>
            <a:off x="1123836" y="1037973"/>
            <a:ext cx="3599478" cy="3815529"/>
          </a:xfrm>
          <a:prstGeom prst="rect">
            <a:avLst/>
          </a:prstGeom>
        </p:spPr>
      </p:pic>
      <p:sp>
        <p:nvSpPr>
          <p:cNvPr id="15" name="Скругленный прямоугольник 14"/>
          <p:cNvSpPr/>
          <p:nvPr/>
        </p:nvSpPr>
        <p:spPr>
          <a:xfrm>
            <a:off x="1340740" y="4806326"/>
            <a:ext cx="3225733" cy="1113264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Андросов Вадим, 9 класс, </a:t>
            </a:r>
            <a:endParaRPr lang="ru-RU" sz="16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ІІ место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</a:rPr>
              <a:t>английский язык, руководитель </a:t>
            </a:r>
            <a:r>
              <a:rPr lang="ru-RU" sz="1600" b="1" dirty="0" err="1" smtClean="0">
                <a:solidFill>
                  <a:srgbClr val="002060"/>
                </a:solidFill>
              </a:rPr>
              <a:t>Мамбетова</a:t>
            </a:r>
            <a:r>
              <a:rPr lang="ru-RU" sz="1600" b="1" dirty="0" smtClean="0">
                <a:solidFill>
                  <a:srgbClr val="002060"/>
                </a:solidFill>
              </a:rPr>
              <a:t> АМ</a:t>
            </a:r>
            <a:endParaRPr lang="ru-RU" sz="16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1" t="2752" r="14301" b="8454"/>
          <a:stretch/>
        </p:blipFill>
        <p:spPr>
          <a:xfrm>
            <a:off x="5282542" y="1072529"/>
            <a:ext cx="3366561" cy="378097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 bwMode="auto">
          <a:xfrm>
            <a:off x="5396702" y="4833949"/>
            <a:ext cx="3073909" cy="1113264"/>
          </a:xfrm>
          <a:prstGeom prst="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  <a:ea typeface="SimSun" pitchFamily="2" charset="-122"/>
              </a:rPr>
              <a:t>Пахомов Георгий, 11 класс,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ru-RU" sz="2000" b="1" dirty="0" smtClean="0">
                <a:solidFill>
                  <a:srgbClr val="C00000"/>
                </a:solidFill>
                <a:latin typeface="Candara" pitchFamily="34" charset="0"/>
                <a:ea typeface="SimSun" pitchFamily="2" charset="-122"/>
              </a:rPr>
              <a:t>ІІІ место</a:t>
            </a:r>
            <a:r>
              <a:rPr lang="ru-RU" sz="1400" b="1" dirty="0" smtClean="0">
                <a:solidFill>
                  <a:srgbClr val="C00000"/>
                </a:solidFill>
                <a:latin typeface="Candara" pitchFamily="34" charset="0"/>
                <a:ea typeface="SimSun" pitchFamily="2" charset="-122"/>
              </a:rPr>
              <a:t>, </a:t>
            </a:r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  <a:ea typeface="SimSun" pitchFamily="2" charset="-122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  <a:ea typeface="SimSun" pitchFamily="2" charset="-122"/>
              </a:rPr>
              <a:t>информатика, руководитель Берген ВП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Candara" pitchFamily="34" charset="0"/>
              <a:ea typeface="SimSun" pitchFamily="2" charset="-122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52467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1882</TotalTime>
  <Pages>0</Pages>
  <Words>95</Words>
  <Characters>0</Characters>
  <Application>Microsoft Office PowerPoint</Application>
  <DocSecurity>0</DocSecurity>
  <PresentationFormat>Экран (4:3)</PresentationFormat>
  <Lines>0</Lines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Times New Roman</vt:lpstr>
      <vt:lpstr>Verdana</vt:lpstr>
      <vt:lpstr>Волна</vt:lpstr>
      <vt:lpstr>Презентация PowerPoint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119</cp:revision>
  <dcterms:created xsi:type="dcterms:W3CDTF">2017-12-05T17:10:00Z</dcterms:created>
  <dcterms:modified xsi:type="dcterms:W3CDTF">2024-06-07T09:04:05Z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