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6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A3095-49CC-4900-88D9-8E3D5F6FE0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47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357158" y="3143248"/>
            <a:ext cx="3143272" cy="35004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</a:rPr>
              <a:t>ПРИЗЕРЫ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областного </a:t>
            </a:r>
            <a:r>
              <a:rPr lang="ru-RU" sz="2400" b="1" dirty="0" smtClean="0">
                <a:solidFill>
                  <a:srgbClr val="002060"/>
                </a:solidFill>
              </a:rPr>
              <a:t>конкурса </a:t>
            </a:r>
            <a:r>
              <a:rPr lang="ru-RU" sz="2400" b="1" dirty="0">
                <a:solidFill>
                  <a:srgbClr val="002060"/>
                </a:solidFill>
              </a:rPr>
              <a:t>исследовательских проектов и творческих работ  </a:t>
            </a:r>
            <a:r>
              <a:rPr lang="ru-RU" sz="2400" b="1" dirty="0">
                <a:solidFill>
                  <a:srgbClr val="FF0000"/>
                </a:solidFill>
              </a:rPr>
              <a:t>«</a:t>
            </a:r>
            <a:r>
              <a:rPr lang="ru-RU" sz="2400" b="1" dirty="0" err="1">
                <a:solidFill>
                  <a:srgbClr val="FF0000"/>
                </a:solidFill>
              </a:rPr>
              <a:t>Зерде</a:t>
            </a:r>
            <a:r>
              <a:rPr lang="ru-RU" sz="2400" b="1" dirty="0">
                <a:solidFill>
                  <a:srgbClr val="FF0000"/>
                </a:solidFill>
              </a:rPr>
              <a:t>» </a:t>
            </a:r>
          </a:p>
        </p:txBody>
      </p:sp>
      <p:pic>
        <p:nvPicPr>
          <p:cNvPr id="13" name="Рисунок 12" descr="C:\Users\USER\Desktop\3CDC0B24-0F88-4D49-8FBC-FA90CF6EB31E-e1643443101773.jpeg"/>
          <p:cNvPicPr/>
          <p:nvPr/>
        </p:nvPicPr>
        <p:blipFill>
          <a:blip r:embed="rId4"/>
          <a:srcRect l="17021" r="21276" b="15151"/>
          <a:stretch>
            <a:fillRect/>
          </a:stretch>
        </p:blipFill>
        <p:spPr bwMode="auto">
          <a:xfrm>
            <a:off x="290261" y="-2816"/>
            <a:ext cx="300039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665" y="121934"/>
            <a:ext cx="2678909" cy="3169400"/>
          </a:xfrm>
          <a:prstGeom prst="rect">
            <a:avLst/>
          </a:prstGeom>
        </p:spPr>
      </p:pic>
      <p:sp>
        <p:nvSpPr>
          <p:cNvPr id="18" name="Горизонтальный свиток 17"/>
          <p:cNvSpPr/>
          <p:nvPr/>
        </p:nvSpPr>
        <p:spPr>
          <a:xfrm>
            <a:off x="3607603" y="2636934"/>
            <a:ext cx="2286016" cy="800788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Нечаев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Артур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ГРАН-ПРИ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603" y="3455342"/>
            <a:ext cx="2547141" cy="31883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497" y="98442"/>
            <a:ext cx="2646060" cy="3009087"/>
          </a:xfrm>
          <a:prstGeom prst="rect">
            <a:avLst/>
          </a:prstGeom>
        </p:spPr>
      </p:pic>
      <p:sp>
        <p:nvSpPr>
          <p:cNvPr id="15" name="Горизонтальный свиток 14"/>
          <p:cNvSpPr/>
          <p:nvPr/>
        </p:nvSpPr>
        <p:spPr>
          <a:xfrm>
            <a:off x="6500826" y="2564928"/>
            <a:ext cx="2247522" cy="775751"/>
          </a:xfrm>
          <a:prstGeom prst="horizontalScroll">
            <a:avLst>
              <a:gd name="adj" fmla="val 786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Халиуллина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ГРАН-ПРИ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469" y="3464707"/>
            <a:ext cx="2646060" cy="3036115"/>
          </a:xfrm>
          <a:prstGeom prst="rect">
            <a:avLst/>
          </a:prstGeom>
        </p:spPr>
      </p:pic>
      <p:sp>
        <p:nvSpPr>
          <p:cNvPr id="19" name="Горизонтальный свиток 18"/>
          <p:cNvSpPr/>
          <p:nvPr/>
        </p:nvSpPr>
        <p:spPr>
          <a:xfrm>
            <a:off x="6500826" y="5949210"/>
            <a:ext cx="2357454" cy="856175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Базарбаева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Асылайым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ІІІ место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Горизонтальный свиток 22"/>
          <p:cNvSpPr/>
          <p:nvPr/>
        </p:nvSpPr>
        <p:spPr>
          <a:xfrm>
            <a:off x="3707928" y="5949210"/>
            <a:ext cx="2286016" cy="809693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Жолман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Молдир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 место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Pages>0</Pages>
  <Words>28</Words>
  <Characters>0</Characters>
  <Application>Microsoft Office PowerPoint</Application>
  <DocSecurity>0</DocSecurity>
  <PresentationFormat>Экран (4:3)</PresentationFormat>
  <Lines>0</Lines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116</cp:revision>
  <dcterms:created xsi:type="dcterms:W3CDTF">2017-12-05T17:10:00Z</dcterms:created>
  <dcterms:modified xsi:type="dcterms:W3CDTF">2024-06-07T07:09:38Z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