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0" r:id="rId2"/>
    <p:sldId id="291" r:id="rId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SimSun" pitchFamily="2" charset="-122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51" autoAdjust="0"/>
  </p:normalViewPr>
  <p:slideViewPr>
    <p:cSldViewPr>
      <p:cViewPr varScale="1">
        <p:scale>
          <a:sx n="79" d="100"/>
          <a:sy n="79" d="100"/>
        </p:scale>
        <p:origin x="15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490E-E8A1-4620-B092-C75832E8ADC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A3095-49CC-4900-88D9-8E3D5F6FE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6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CCD98-317A-48B3-9B54-0F97043283DC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3CF8-B1BA-4B5F-A736-BA7FE7E2177B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C3D8-28EA-4BE4-A110-1109FC44BE1A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fld id="{CD7B64A7-466F-47F2-BC70-86F8A09AE2BD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36852-7588-40F1-B378-2A6DF23BFC48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787B-E58D-437D-B851-FD21840DFD1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967EA-C197-433B-A8CC-090FCCFD55F6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846AF-086B-4A03-B4BD-BAB39443D20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8540-225C-49CA-ADCC-F42B4FC30980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00948-A0BB-4C04-A0D7-6C22AEFBDC74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9B4E-2DFA-457F-BDA9-7C119AF986B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1369-F28E-43E3-BD2D-51BC37B0A0F1}" type="slidenum">
              <a:rPr lang="ru-RU" altLang="zh-CN"/>
              <a:pPr/>
              <a:t>‹#›</a:t>
            </a:fld>
            <a:endParaRPr lang="ru-RU" altLang="zh-CN" sz="1800">
              <a:solidFill>
                <a:schemeClr val="tx1"/>
              </a:solidFill>
              <a:sym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ounded Rectangle 13"/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3361"/>
            </a:avLst>
          </a:prstGeom>
          <a:gradFill rotWithShape="1">
            <a:gsLst>
              <a:gs pos="0">
                <a:srgbClr val="0293E0"/>
              </a:gs>
              <a:gs pos="89999">
                <a:srgbClr val="81D2FE"/>
              </a:gs>
              <a:gs pos="100000">
                <a:srgbClr val="81D2FE"/>
              </a:gs>
            </a:gsLst>
            <a:lin ang="5400000" scaled="1"/>
          </a:gradFill>
          <a:ln w="15875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Candara" pitchFamily="34" charset="0"/>
              <a:cs typeface="Candara" pitchFamily="34" charset="0"/>
              <a:sym typeface="Candara" pitchFamily="34" charset="0"/>
            </a:endParaRPr>
          </a:p>
        </p:txBody>
      </p:sp>
      <p:grpSp>
        <p:nvGrpSpPr>
          <p:cNvPr id="1027" name="Group 15"/>
          <p:cNvGrpSpPr>
            <a:grpSpLocks/>
          </p:cNvGrpSpPr>
          <p:nvPr/>
        </p:nvGrpSpPr>
        <p:grpSpPr bwMode="auto">
          <a:xfrm>
            <a:off x="211138" y="1679575"/>
            <a:ext cx="8723312" cy="1330325"/>
            <a:chOff x="0" y="0"/>
            <a:chExt cx="13027839" cy="1892300"/>
          </a:xfrm>
        </p:grpSpPr>
        <p:sp>
          <p:nvSpPr>
            <p:cNvPr id="1028" name="Freeform 14"/>
            <p:cNvSpPr>
              <a:spLocks noChangeArrowheads="1"/>
            </p:cNvSpPr>
            <p:nvPr/>
          </p:nvSpPr>
          <p:spPr bwMode="auto">
            <a:xfrm>
              <a:off x="8715376" y="206375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6"/>
                <a:gd name="T172" fmla="*/ 0 h 640"/>
                <a:gd name="T173" fmla="*/ 2706 w 2706"/>
                <a:gd name="T174" fmla="*/ 640 h 6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>
          <p:nvSpPr>
            <p:cNvPr id="1029" name="Freeform 18"/>
            <p:cNvSpPr>
              <a:spLocks noChangeArrowheads="1"/>
            </p:cNvSpPr>
            <p:nvPr/>
          </p:nvSpPr>
          <p:spPr bwMode="auto">
            <a:xfrm>
              <a:off x="3595688" y="23812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16"/>
                <a:gd name="T109" fmla="*/ 0 h 762"/>
                <a:gd name="T110" fmla="*/ 5216 w 5216"/>
                <a:gd name="T111" fmla="*/ 762 h 7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7999"/>
              </a:srgbClr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>
          <p:nvSpPr>
            <p:cNvPr id="1030" name="Freeform 22"/>
            <p:cNvSpPr>
              <a:spLocks noChangeArrowheads="1"/>
            </p:cNvSpPr>
            <p:nvPr/>
          </p:nvSpPr>
          <p:spPr bwMode="auto">
            <a:xfrm>
              <a:off x="3908426" y="41275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44"/>
                <a:gd name="T94" fmla="*/ 0 h 694"/>
                <a:gd name="T95" fmla="*/ 5144 w 5144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>
          <p:nvSpPr>
            <p:cNvPr id="1031" name="Freeform 26"/>
            <p:cNvSpPr>
              <a:spLocks noChangeArrowheads="1"/>
            </p:cNvSpPr>
            <p:nvPr/>
          </p:nvSpPr>
          <p:spPr bwMode="auto">
            <a:xfrm>
              <a:off x="8061326" y="22225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12"/>
                <a:gd name="T61" fmla="*/ 0 h 584"/>
                <a:gd name="T62" fmla="*/ 3112 w 3112"/>
                <a:gd name="T63" fmla="*/ 584 h 5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  <p:sp useBgFill="1">
          <p:nvSpPr>
            <p:cNvPr id="1032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96"/>
                <a:gd name="T109" fmla="*/ 0 h 1192"/>
                <a:gd name="T110" fmla="*/ 8196 w 8196"/>
                <a:gd name="T111" fmla="*/ 1192 h 11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ea typeface="Candara" pitchFamily="34" charset="0"/>
                <a:cs typeface="Candara" pitchFamily="34" charset="0"/>
              </a:endParaRPr>
            </a:p>
          </p:txBody>
        </p:sp>
      </p:grpSp>
      <p:sp>
        <p:nvSpPr>
          <p:cNvPr id="1033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>
                <a:sym typeface="Candara" pitchFamily="34" charset="0"/>
              </a:rPr>
              <a:t>Образец заголовка</a:t>
            </a:r>
          </a:p>
        </p:txBody>
      </p:sp>
      <p:sp>
        <p:nvSpPr>
          <p:cNvPr id="103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sym typeface="Candara" pitchFamily="34" charset="0"/>
              </a:defRPr>
            </a:lvl1pPr>
          </a:lstStyle>
          <a:p>
            <a:fld id="{A5591301-E690-4571-89DF-B74C566FEC0A}" type="datetime1">
              <a:rPr lang="en-US" altLang="zh-CN"/>
              <a:pPr/>
              <a:t>6/11/2024</a:t>
            </a:fld>
            <a:endParaRPr lang="ru-RU" altLang="zh-CN"/>
          </a:p>
        </p:txBody>
      </p:sp>
      <p:sp>
        <p:nvSpPr>
          <p:cNvPr id="103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sym typeface="Candara" pitchFamily="34" charset="0"/>
              </a:defRPr>
            </a:lvl1pPr>
          </a:lstStyle>
          <a:p>
            <a:endParaRPr lang="ru-RU"/>
          </a:p>
        </p:txBody>
      </p:sp>
      <p:sp>
        <p:nvSpPr>
          <p:cNvPr id="103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sym typeface="Candara" pitchFamily="34" charset="0"/>
              </a:defRPr>
            </a:lvl1pPr>
          </a:lstStyle>
          <a:p>
            <a:fld id="{8F822054-6FE6-46EA-AE69-5451A4953B58}" type="slidenum">
              <a:rPr lang="ru-RU" altLang="zh-CN"/>
              <a:pPr/>
              <a:t>‹#›</a:t>
            </a:fld>
            <a:endParaRPr lang="ru-RU" altLang="zh-CN"/>
          </a:p>
        </p:txBody>
      </p:sp>
      <p:sp>
        <p:nvSpPr>
          <p:cNvPr id="103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 cmpd="sng">
            <a:noFill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>
                <a:sym typeface="Candara" pitchFamily="34" charset="0"/>
              </a:rPr>
              <a:t>Образец текста</a:t>
            </a:r>
          </a:p>
          <a:p>
            <a:pPr lvl="1"/>
            <a:r>
              <a:rPr lang="ru-RU" altLang="zh-CN">
                <a:sym typeface="Candara" pitchFamily="34" charset="0"/>
              </a:rPr>
              <a:t>Второй уровень</a:t>
            </a:r>
          </a:p>
          <a:p>
            <a:pPr lvl="2"/>
            <a:r>
              <a:rPr lang="ru-RU" altLang="zh-CN">
                <a:sym typeface="Candara" pitchFamily="34" charset="0"/>
              </a:rPr>
              <a:t>Третий уровень</a:t>
            </a:r>
          </a:p>
          <a:p>
            <a:pPr lvl="3"/>
            <a:r>
              <a:rPr lang="ru-RU" altLang="zh-CN">
                <a:sym typeface="Candara" pitchFamily="34" charset="0"/>
              </a:rPr>
              <a:t>Четвертый уровень</a:t>
            </a:r>
          </a:p>
          <a:p>
            <a:pPr lvl="4"/>
            <a:r>
              <a:rPr lang="ru-RU" altLang="zh-CN">
                <a:sym typeface="Candara" pitchFamily="34" charset="0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  <a:sym typeface="Candar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华文新魏" charset="0"/>
          <a:cs typeface="华文新魏" charset="0"/>
          <a:sym typeface="Candara" pitchFamily="34" charset="0"/>
        </a:defRPr>
      </a:lvl9pPr>
    </p:titleStyle>
    <p:bodyStyle>
      <a:lvl1pPr marL="273050" indent="-27305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1pPr>
      <a:lvl2pPr marL="576263" indent="-27146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2pPr>
      <a:lvl3pPr marL="855663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3pPr>
      <a:lvl4pPr marL="1143000" indent="-228600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4pPr>
      <a:lvl5pPr marL="14620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5pPr>
      <a:lvl6pPr marL="19192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6pPr>
      <a:lvl7pPr marL="23764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7pPr>
      <a:lvl8pPr marL="28336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8pPr>
      <a:lvl9pPr marL="3290888" indent="-227013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>
          <a:solidFill>
            <a:schemeClr val="tx2"/>
          </a:solidFill>
          <a:latin typeface="+mn-lt"/>
          <a:ea typeface="+mn-ea"/>
          <a:cs typeface="+mn-cs"/>
          <a:sym typeface="Candar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honoteka.org/uploads/posts/2022-02/1644286179_54-phonoteka-org-p-sinii-strogii-fon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42" y="-106982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215074" y="2786058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Казмагамбетова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Аяна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857892"/>
            <a:ext cx="1928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714744" y="5906246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Карағұл Мансүр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643702" y="590007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Абдигалиева Мадина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1"/>
            <a:ext cx="8215370" cy="11685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ПРИЗЕРЫ 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областного этапа 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Республиканской олимпиады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по основам наук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9048" r="5078" b="19999"/>
          <a:stretch>
            <a:fillRect/>
          </a:stretch>
        </p:blipFill>
        <p:spPr bwMode="auto">
          <a:xfrm>
            <a:off x="972660" y="1274670"/>
            <a:ext cx="3608686" cy="40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9087" r="3502" b="19106"/>
          <a:stretch>
            <a:fillRect/>
          </a:stretch>
        </p:blipFill>
        <p:spPr bwMode="auto">
          <a:xfrm>
            <a:off x="4932030" y="1274670"/>
            <a:ext cx="3587075" cy="40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72660" y="5429143"/>
            <a:ext cx="3608686" cy="9941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Казмагамбетов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Алибек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– 10 класс 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</a:rPr>
              <a:t>ІІ</a:t>
            </a:r>
            <a:r>
              <a:rPr lang="ru-RU" sz="2000" b="1" dirty="0" smtClean="0">
                <a:solidFill>
                  <a:srgbClr val="C00000"/>
                </a:solidFill>
              </a:rPr>
              <a:t> место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химия, руководитель </a:t>
            </a:r>
            <a:r>
              <a:rPr lang="ru-RU" sz="1600" b="1" dirty="0" err="1" smtClean="0">
                <a:solidFill>
                  <a:schemeClr val="tx1"/>
                </a:solidFill>
              </a:rPr>
              <a:t>Утешева</a:t>
            </a:r>
            <a:r>
              <a:rPr lang="ru-RU" sz="1600" b="1" dirty="0" smtClean="0">
                <a:solidFill>
                  <a:schemeClr val="tx1"/>
                </a:solidFill>
              </a:rPr>
              <a:t> МХ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24" y="5372891"/>
            <a:ext cx="3855380" cy="10504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Асылхан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Алихан</a:t>
            </a:r>
            <a:r>
              <a:rPr lang="ru-RU" sz="1600" b="1" dirty="0" smtClean="0">
                <a:solidFill>
                  <a:schemeClr val="tx1"/>
                </a:solidFill>
              </a:rPr>
              <a:t> – 11 класс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ІІ </a:t>
            </a:r>
            <a:r>
              <a:rPr lang="ru-RU" sz="2000" b="1" dirty="0">
                <a:solidFill>
                  <a:srgbClr val="C00000"/>
                </a:solidFill>
              </a:rPr>
              <a:t>место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б</a:t>
            </a:r>
            <a:r>
              <a:rPr lang="ru-RU" sz="1600" b="1" dirty="0" smtClean="0">
                <a:solidFill>
                  <a:schemeClr val="tx1"/>
                </a:solidFill>
              </a:rPr>
              <a:t>иология, руководитель Пудовкина НВ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honoteka.org/uploads/posts/2022-02/1644286179_54-phonoteka-org-p-sinii-strogii-fon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42" y="205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215074" y="2786058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Казмагамбетова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Аяна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857892"/>
            <a:ext cx="1928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714744" y="5906246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Карағұл Мансүр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643702" y="5900078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3место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Абдигалиева Мадина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05"/>
            <a:ext cx="8215370" cy="11966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ПРИЗЕРЫ 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областного этапа 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Республиканской 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олимпиады </a:t>
            </a:r>
            <a:endParaRPr lang="ru-RU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о основам наук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8" y="1357937"/>
            <a:ext cx="3466810" cy="39281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971700" y="5157144"/>
            <a:ext cx="3592058" cy="1266153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ru-RU" b="1" dirty="0" err="1" smtClean="0"/>
              <a:t>К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sym typeface="Arial" pitchFamily="34" charset="0"/>
              </a:rPr>
              <a:t>ашапов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sym typeface="Arial" pitchFamily="34" charset="0"/>
              </a:rPr>
              <a:t> Илья, 11 класс,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sym typeface="Arial" pitchFamily="34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sym typeface="Arial" pitchFamily="34" charset="0"/>
              </a:rPr>
              <a:t>ІІІ место,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effectLst/>
                <a:sym typeface="Arial" pitchFamily="34" charset="0"/>
              </a:rPr>
              <a:t>английский язык, руководитель Жубаниязова ГЖ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4957" b="8958"/>
          <a:stretch/>
        </p:blipFill>
        <p:spPr>
          <a:xfrm>
            <a:off x="5120474" y="1336058"/>
            <a:ext cx="3466810" cy="3928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5120474" y="5157145"/>
            <a:ext cx="3411856" cy="1266153"/>
          </a:xfrm>
          <a:prstGeom prst="rect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ru-RU" b="1" dirty="0" err="1" smtClean="0">
                <a:solidFill>
                  <a:schemeClr val="tx1"/>
                </a:solidFill>
                <a:latin typeface="Candara" pitchFamily="34" charset="0"/>
                <a:ea typeface="SimSun" pitchFamily="2" charset="-122"/>
              </a:rPr>
              <a:t>Досмагамбетова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  <a:ea typeface="SimSun" pitchFamily="2" charset="-122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SimSun" pitchFamily="2" charset="-122"/>
              </a:rPr>
              <a:t>Альбина,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ea typeface="SimSun" pitchFamily="2" charset="-122"/>
              </a:rPr>
              <a:t>10 класс,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  <a:ea typeface="SimSun" pitchFamily="2" charset="-122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kk-KZ" sz="2000" b="1" dirty="0" smtClean="0">
                <a:solidFill>
                  <a:srgbClr val="C00000"/>
                </a:solidFill>
                <a:latin typeface="Candara" pitchFamily="34" charset="0"/>
                <a:ea typeface="SimSun" pitchFamily="2" charset="-122"/>
              </a:rPr>
              <a:t>ІІІ</a:t>
            </a:r>
            <a:r>
              <a:rPr lang="ru-RU" sz="2000" b="1" dirty="0" smtClean="0">
                <a:solidFill>
                  <a:srgbClr val="C00000"/>
                </a:solidFill>
                <a:latin typeface="Candara" pitchFamily="34" charset="0"/>
                <a:ea typeface="SimSun" pitchFamily="2" charset="-122"/>
              </a:rPr>
              <a:t> место,</a:t>
            </a:r>
            <a:r>
              <a:rPr lang="ru-RU" b="1" dirty="0" smtClean="0">
                <a:solidFill>
                  <a:srgbClr val="C00000"/>
                </a:solidFill>
                <a:latin typeface="Candara" pitchFamily="34" charset="0"/>
                <a:ea typeface="SimSun" pitchFamily="2" charset="-122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ndara" pitchFamily="34" charset="0"/>
                <a:ea typeface="SimSun" pitchFamily="2" charset="-122"/>
              </a:rPr>
              <a:t>география, руководитель Короткова СВ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SimSun" pitchFamily="2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018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лна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E77BF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华文新魏"/>
        <a:cs typeface="华文新魏"/>
      </a:majorFont>
      <a:minorFont>
        <a:latin typeface="Candara"/>
        <a:ea typeface="华文楷体"/>
        <a:cs typeface="华文楷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Pages>0</Pages>
  <Words>93</Words>
  <Characters>0</Characters>
  <Application>Microsoft Office PowerPoint</Application>
  <DocSecurity>0</DocSecurity>
  <PresentationFormat>Экран (4:3)</PresentationFormat>
  <Lines>0</Lines>
  <Paragraphs>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SimSun</vt:lpstr>
      <vt:lpstr>Arial</vt:lpstr>
      <vt:lpstr>Calibri</vt:lpstr>
      <vt:lpstr>Candara</vt:lpstr>
      <vt:lpstr>华文楷体</vt:lpstr>
      <vt:lpstr>华文新魏</vt:lpstr>
      <vt:lpstr>Symbol</vt:lpstr>
      <vt:lpstr>Times New Roman</vt:lpstr>
      <vt:lpstr>Verdana</vt:lpstr>
      <vt:lpstr>Волна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детской одаренности в образовательной сфере</dc:title>
  <dc:creator>Ирина Горечуха</dc:creator>
  <cp:lastModifiedBy>Admin</cp:lastModifiedBy>
  <cp:revision>117</cp:revision>
  <dcterms:created xsi:type="dcterms:W3CDTF">2017-12-05T17:10:00Z</dcterms:created>
  <dcterms:modified xsi:type="dcterms:W3CDTF">2024-06-11T10:28:02Z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1033-9.1.0.4947</vt:lpwstr>
  </property>
</Properties>
</file>